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38"/>
  </p:notesMasterIdLst>
  <p:sldIdLst>
    <p:sldId id="304" r:id="rId19"/>
    <p:sldId id="303" r:id="rId20"/>
    <p:sldId id="302" r:id="rId21"/>
    <p:sldId id="305" r:id="rId22"/>
    <p:sldId id="335" r:id="rId23"/>
    <p:sldId id="306" r:id="rId24"/>
    <p:sldId id="308" r:id="rId25"/>
    <p:sldId id="336" r:id="rId26"/>
    <p:sldId id="309" r:id="rId27"/>
    <p:sldId id="310" r:id="rId28"/>
    <p:sldId id="311" r:id="rId29"/>
    <p:sldId id="326" r:id="rId30"/>
    <p:sldId id="327" r:id="rId31"/>
    <p:sldId id="328" r:id="rId32"/>
    <p:sldId id="332" r:id="rId33"/>
    <p:sldId id="334" r:id="rId34"/>
    <p:sldId id="331" r:id="rId35"/>
    <p:sldId id="330" r:id="rId36"/>
    <p:sldId id="27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B9"/>
    <a:srgbClr val="53565A"/>
    <a:srgbClr val="A0DAF2"/>
    <a:srgbClr val="59585C"/>
    <a:srgbClr val="005EB8"/>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EA625-F3D4-4D8D-830C-DE7E4ED65F51}" v="12" dt="2024-07-29T20:14:59.565"/>
    <p1510:client id="{58A6F117-73DC-469A-91A2-2716D6C4B74E}" v="1" dt="2024-07-30T14:56:33.127"/>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Opry, Ray, A" userId="1a4fd9af-718d-44cf-976d-e6c31a06df3b" providerId="ADAL" clId="{244EA625-F3D4-4D8D-830C-DE7E4ED65F51}"/>
    <pc:docChg chg="undo redo custSel addSld delSld modSld sldOrd">
      <pc:chgData name="Osorio Opry, Ray, A" userId="1a4fd9af-718d-44cf-976d-e6c31a06df3b" providerId="ADAL" clId="{244EA625-F3D4-4D8D-830C-DE7E4ED65F51}" dt="2024-07-29T20:25:10.882" v="672" actId="47"/>
      <pc:docMkLst>
        <pc:docMk/>
      </pc:docMkLst>
      <pc:sldChg chg="modSp mod">
        <pc:chgData name="Osorio Opry, Ray, A" userId="1a4fd9af-718d-44cf-976d-e6c31a06df3b" providerId="ADAL" clId="{244EA625-F3D4-4D8D-830C-DE7E4ED65F51}" dt="2024-07-25T19:01:39.948" v="488" actId="20577"/>
        <pc:sldMkLst>
          <pc:docMk/>
          <pc:sldMk cId="3971971551" sldId="302"/>
        </pc:sldMkLst>
        <pc:spChg chg="mod">
          <ac:chgData name="Osorio Opry, Ray, A" userId="1a4fd9af-718d-44cf-976d-e6c31a06df3b" providerId="ADAL" clId="{244EA625-F3D4-4D8D-830C-DE7E4ED65F51}" dt="2024-07-25T19:01:39.948" v="488" actId="20577"/>
          <ac:spMkLst>
            <pc:docMk/>
            <pc:sldMk cId="3971971551" sldId="302"/>
            <ac:spMk id="6" creationId="{E3010965-B5A3-EE1B-F87D-D74636F528BF}"/>
          </ac:spMkLst>
        </pc:spChg>
      </pc:sldChg>
      <pc:sldChg chg="modSp mod">
        <pc:chgData name="Osorio Opry, Ray, A" userId="1a4fd9af-718d-44cf-976d-e6c31a06df3b" providerId="ADAL" clId="{244EA625-F3D4-4D8D-830C-DE7E4ED65F51}" dt="2024-07-25T15:08:17.513" v="329" actId="113"/>
        <pc:sldMkLst>
          <pc:docMk/>
          <pc:sldMk cId="1952911870" sldId="303"/>
        </pc:sldMkLst>
        <pc:spChg chg="mod">
          <ac:chgData name="Osorio Opry, Ray, A" userId="1a4fd9af-718d-44cf-976d-e6c31a06df3b" providerId="ADAL" clId="{244EA625-F3D4-4D8D-830C-DE7E4ED65F51}" dt="2024-07-25T15:08:17.513" v="329" actId="113"/>
          <ac:spMkLst>
            <pc:docMk/>
            <pc:sldMk cId="1952911870" sldId="303"/>
            <ac:spMk id="6" creationId="{017EB604-852A-6D0A-1004-9735CA498CAB}"/>
          </ac:spMkLst>
        </pc:spChg>
      </pc:sldChg>
      <pc:sldChg chg="modSp mod">
        <pc:chgData name="Osorio Opry, Ray, A" userId="1a4fd9af-718d-44cf-976d-e6c31a06df3b" providerId="ADAL" clId="{244EA625-F3D4-4D8D-830C-DE7E4ED65F51}" dt="2024-07-29T16:41:23.813" v="635" actId="1076"/>
        <pc:sldMkLst>
          <pc:docMk/>
          <pc:sldMk cId="322022291" sldId="304"/>
        </pc:sldMkLst>
        <pc:spChg chg="mod">
          <ac:chgData name="Osorio Opry, Ray, A" userId="1a4fd9af-718d-44cf-976d-e6c31a06df3b" providerId="ADAL" clId="{244EA625-F3D4-4D8D-830C-DE7E4ED65F51}" dt="2024-07-29T16:41:15.363" v="633" actId="1076"/>
          <ac:spMkLst>
            <pc:docMk/>
            <pc:sldMk cId="322022291" sldId="304"/>
            <ac:spMk id="6" creationId="{AFA30067-4BD2-E09F-D9E9-AD2CE35E799E}"/>
          </ac:spMkLst>
        </pc:spChg>
        <pc:spChg chg="mod">
          <ac:chgData name="Osorio Opry, Ray, A" userId="1a4fd9af-718d-44cf-976d-e6c31a06df3b" providerId="ADAL" clId="{244EA625-F3D4-4D8D-830C-DE7E4ED65F51}" dt="2024-07-29T16:41:23.813" v="635" actId="1076"/>
          <ac:spMkLst>
            <pc:docMk/>
            <pc:sldMk cId="322022291" sldId="304"/>
            <ac:spMk id="13" creationId="{6033C499-E4CE-2682-94B4-E3B91695516C}"/>
          </ac:spMkLst>
        </pc:spChg>
        <pc:picChg chg="mod">
          <ac:chgData name="Osorio Opry, Ray, A" userId="1a4fd9af-718d-44cf-976d-e6c31a06df3b" providerId="ADAL" clId="{244EA625-F3D4-4D8D-830C-DE7E4ED65F51}" dt="2024-07-29T16:41:20.099" v="634" actId="1076"/>
          <ac:picMkLst>
            <pc:docMk/>
            <pc:sldMk cId="322022291" sldId="304"/>
            <ac:picMk id="12" creationId="{D2F2A67D-8D54-21A4-E828-301033C2D03B}"/>
          </ac:picMkLst>
        </pc:picChg>
      </pc:sldChg>
      <pc:sldChg chg="addSp delSp modSp mod">
        <pc:chgData name="Osorio Opry, Ray, A" userId="1a4fd9af-718d-44cf-976d-e6c31a06df3b" providerId="ADAL" clId="{244EA625-F3D4-4D8D-830C-DE7E4ED65F51}" dt="2024-07-29T15:11:42.587" v="612" actId="1076"/>
        <pc:sldMkLst>
          <pc:docMk/>
          <pc:sldMk cId="29459129" sldId="305"/>
        </pc:sldMkLst>
        <pc:spChg chg="add del">
          <ac:chgData name="Osorio Opry, Ray, A" userId="1a4fd9af-718d-44cf-976d-e6c31a06df3b" providerId="ADAL" clId="{244EA625-F3D4-4D8D-830C-DE7E4ED65F51}" dt="2024-07-29T15:10:43.859" v="601" actId="22"/>
          <ac:spMkLst>
            <pc:docMk/>
            <pc:sldMk cId="29459129" sldId="305"/>
            <ac:spMk id="3" creationId="{D7FB1D1A-3819-2F11-F09F-21DDF7D39185}"/>
          </ac:spMkLst>
        </pc:spChg>
        <pc:spChg chg="mod">
          <ac:chgData name="Osorio Opry, Ray, A" userId="1a4fd9af-718d-44cf-976d-e6c31a06df3b" providerId="ADAL" clId="{244EA625-F3D4-4D8D-830C-DE7E4ED65F51}" dt="2024-07-25T15:09:02.352" v="333" actId="1076"/>
          <ac:spMkLst>
            <pc:docMk/>
            <pc:sldMk cId="29459129" sldId="305"/>
            <ac:spMk id="5" creationId="{AF41B382-B2B1-33F2-55FA-AA01C1878E44}"/>
          </ac:spMkLst>
        </pc:spChg>
        <pc:spChg chg="mod">
          <ac:chgData name="Osorio Opry, Ray, A" userId="1a4fd9af-718d-44cf-976d-e6c31a06df3b" providerId="ADAL" clId="{244EA625-F3D4-4D8D-830C-DE7E4ED65F51}" dt="2024-07-25T15:09:02.352" v="333" actId="1076"/>
          <ac:spMkLst>
            <pc:docMk/>
            <pc:sldMk cId="29459129" sldId="305"/>
            <ac:spMk id="6" creationId="{E990C45E-5D94-E7F4-1695-6024EFDD315D}"/>
          </ac:spMkLst>
        </pc:spChg>
        <pc:graphicFrameChg chg="del mod modGraphic">
          <ac:chgData name="Osorio Opry, Ray, A" userId="1a4fd9af-718d-44cf-976d-e6c31a06df3b" providerId="ADAL" clId="{244EA625-F3D4-4D8D-830C-DE7E4ED65F51}" dt="2024-07-29T15:11:38.143" v="611" actId="478"/>
          <ac:graphicFrameMkLst>
            <pc:docMk/>
            <pc:sldMk cId="29459129" sldId="305"/>
            <ac:graphicFrameMk id="7" creationId="{F30A9155-5938-0043-1056-1441D01A124E}"/>
          </ac:graphicFrameMkLst>
        </pc:graphicFrameChg>
        <pc:graphicFrameChg chg="add mod modGraphic">
          <ac:chgData name="Osorio Opry, Ray, A" userId="1a4fd9af-718d-44cf-976d-e6c31a06df3b" providerId="ADAL" clId="{244EA625-F3D4-4D8D-830C-DE7E4ED65F51}" dt="2024-07-29T15:11:42.587" v="612" actId="1076"/>
          <ac:graphicFrameMkLst>
            <pc:docMk/>
            <pc:sldMk cId="29459129" sldId="305"/>
            <ac:graphicFrameMk id="8" creationId="{7D080163-D042-1534-366B-087903A85F43}"/>
          </ac:graphicFrameMkLst>
        </pc:graphicFrameChg>
        <pc:picChg chg="mod">
          <ac:chgData name="Osorio Opry, Ray, A" userId="1a4fd9af-718d-44cf-976d-e6c31a06df3b" providerId="ADAL" clId="{244EA625-F3D4-4D8D-830C-DE7E4ED65F51}" dt="2024-07-25T15:09:02.352" v="333" actId="1076"/>
          <ac:picMkLst>
            <pc:docMk/>
            <pc:sldMk cId="29459129" sldId="305"/>
            <ac:picMk id="9" creationId="{B60D6171-BE4F-7725-CDB4-253B36678A28}"/>
          </ac:picMkLst>
        </pc:picChg>
      </pc:sldChg>
      <pc:sldChg chg="modSp mod ord">
        <pc:chgData name="Osorio Opry, Ray, A" userId="1a4fd9af-718d-44cf-976d-e6c31a06df3b" providerId="ADAL" clId="{244EA625-F3D4-4D8D-830C-DE7E4ED65F51}" dt="2024-07-29T20:24:46.919" v="654" actId="20577"/>
        <pc:sldMkLst>
          <pc:docMk/>
          <pc:sldMk cId="2660709455" sldId="306"/>
        </pc:sldMkLst>
        <pc:spChg chg="mod">
          <ac:chgData name="Osorio Opry, Ray, A" userId="1a4fd9af-718d-44cf-976d-e6c31a06df3b" providerId="ADAL" clId="{244EA625-F3D4-4D8D-830C-DE7E4ED65F51}" dt="2024-07-25T14:30:41.872" v="287" actId="1076"/>
          <ac:spMkLst>
            <pc:docMk/>
            <pc:sldMk cId="2660709455" sldId="306"/>
            <ac:spMk id="2" creationId="{F531D838-53AE-3467-4CCE-40D1A2AA4DEE}"/>
          </ac:spMkLst>
        </pc:spChg>
        <pc:spChg chg="mod">
          <ac:chgData name="Osorio Opry, Ray, A" userId="1a4fd9af-718d-44cf-976d-e6c31a06df3b" providerId="ADAL" clId="{244EA625-F3D4-4D8D-830C-DE7E4ED65F51}" dt="2024-07-29T20:24:46.919" v="654" actId="20577"/>
          <ac:spMkLst>
            <pc:docMk/>
            <pc:sldMk cId="2660709455" sldId="306"/>
            <ac:spMk id="3" creationId="{44427B3B-E496-E59E-B227-961FE819D7E2}"/>
          </ac:spMkLst>
        </pc:spChg>
      </pc:sldChg>
      <pc:sldChg chg="addSp delSp modSp mod modShow">
        <pc:chgData name="Osorio Opry, Ray, A" userId="1a4fd9af-718d-44cf-976d-e6c31a06df3b" providerId="ADAL" clId="{244EA625-F3D4-4D8D-830C-DE7E4ED65F51}" dt="2024-07-29T20:25:03.993" v="671" actId="20577"/>
        <pc:sldMkLst>
          <pc:docMk/>
          <pc:sldMk cId="2093572715" sldId="307"/>
        </pc:sldMkLst>
        <pc:spChg chg="mod">
          <ac:chgData name="Osorio Opry, Ray, A" userId="1a4fd9af-718d-44cf-976d-e6c31a06df3b" providerId="ADAL" clId="{244EA625-F3D4-4D8D-830C-DE7E4ED65F51}" dt="2024-07-29T20:25:03.993" v="671" actId="20577"/>
          <ac:spMkLst>
            <pc:docMk/>
            <pc:sldMk cId="2093572715" sldId="307"/>
            <ac:spMk id="2" creationId="{F531D838-53AE-3467-4CCE-40D1A2AA4DEE}"/>
          </ac:spMkLst>
        </pc:spChg>
        <pc:graphicFrameChg chg="add mod modGraphic">
          <ac:chgData name="Osorio Opry, Ray, A" userId="1a4fd9af-718d-44cf-976d-e6c31a06df3b" providerId="ADAL" clId="{244EA625-F3D4-4D8D-830C-DE7E4ED65F51}" dt="2024-07-25T15:18:21.108" v="341" actId="207"/>
          <ac:graphicFrameMkLst>
            <pc:docMk/>
            <pc:sldMk cId="2093572715" sldId="307"/>
            <ac:graphicFrameMk id="3" creationId="{0809F570-B98F-CA5F-30D9-29DBE681A27E}"/>
          </ac:graphicFrameMkLst>
        </pc:graphicFrameChg>
        <pc:graphicFrameChg chg="del mod modGraphic">
          <ac:chgData name="Osorio Opry, Ray, A" userId="1a4fd9af-718d-44cf-976d-e6c31a06df3b" providerId="ADAL" clId="{244EA625-F3D4-4D8D-830C-DE7E4ED65F51}" dt="2024-07-25T15:18:03.552" v="337" actId="478"/>
          <ac:graphicFrameMkLst>
            <pc:docMk/>
            <pc:sldMk cId="2093572715" sldId="307"/>
            <ac:graphicFrameMk id="11" creationId="{A1FB11BE-A7CB-E9A4-AAC8-40961C39F40E}"/>
          </ac:graphicFrameMkLst>
        </pc:graphicFrameChg>
      </pc:sldChg>
      <pc:sldChg chg="addSp delSp modSp mod ord">
        <pc:chgData name="Osorio Opry, Ray, A" userId="1a4fd9af-718d-44cf-976d-e6c31a06df3b" providerId="ADAL" clId="{244EA625-F3D4-4D8D-830C-DE7E4ED65F51}" dt="2024-07-25T19:10:52.374" v="598" actId="114"/>
        <pc:sldMkLst>
          <pc:docMk/>
          <pc:sldMk cId="2184779436" sldId="308"/>
        </pc:sldMkLst>
        <pc:graphicFrameChg chg="add mod modGraphic">
          <ac:chgData name="Osorio Opry, Ray, A" userId="1a4fd9af-718d-44cf-976d-e6c31a06df3b" providerId="ADAL" clId="{244EA625-F3D4-4D8D-830C-DE7E4ED65F51}" dt="2024-07-25T19:10:52.374" v="598" actId="114"/>
          <ac:graphicFrameMkLst>
            <pc:docMk/>
            <pc:sldMk cId="2184779436" sldId="308"/>
            <ac:graphicFrameMk id="3" creationId="{CF1CB449-2830-8C65-6CBA-35E972A114A5}"/>
          </ac:graphicFrameMkLst>
        </pc:graphicFrameChg>
        <pc:graphicFrameChg chg="del mod">
          <ac:chgData name="Osorio Opry, Ray, A" userId="1a4fd9af-718d-44cf-976d-e6c31a06df3b" providerId="ADAL" clId="{244EA625-F3D4-4D8D-830C-DE7E4ED65F51}" dt="2024-07-25T15:24:33.091" v="343" actId="478"/>
          <ac:graphicFrameMkLst>
            <pc:docMk/>
            <pc:sldMk cId="2184779436" sldId="308"/>
            <ac:graphicFrameMk id="8" creationId="{AD961F2B-DE21-741C-D33A-B35299F3F5CE}"/>
          </ac:graphicFrameMkLst>
        </pc:graphicFrameChg>
      </pc:sldChg>
      <pc:sldChg chg="addSp modSp mod">
        <pc:chgData name="Osorio Opry, Ray, A" userId="1a4fd9af-718d-44cf-976d-e6c31a06df3b" providerId="ADAL" clId="{244EA625-F3D4-4D8D-830C-DE7E4ED65F51}" dt="2024-07-25T16:24:31.935" v="398" actId="403"/>
        <pc:sldMkLst>
          <pc:docMk/>
          <pc:sldMk cId="252234864" sldId="309"/>
        </pc:sldMkLst>
        <pc:spChg chg="mod">
          <ac:chgData name="Osorio Opry, Ray, A" userId="1a4fd9af-718d-44cf-976d-e6c31a06df3b" providerId="ADAL" clId="{244EA625-F3D4-4D8D-830C-DE7E4ED65F51}" dt="2024-07-25T16:24:31.935" v="398" actId="403"/>
          <ac:spMkLst>
            <pc:docMk/>
            <pc:sldMk cId="252234864" sldId="309"/>
            <ac:spMk id="2" creationId="{F531D838-53AE-3467-4CCE-40D1A2AA4DEE}"/>
          </ac:spMkLst>
        </pc:spChg>
        <pc:graphicFrameChg chg="mod">
          <ac:chgData name="Osorio Opry, Ray, A" userId="1a4fd9af-718d-44cf-976d-e6c31a06df3b" providerId="ADAL" clId="{244EA625-F3D4-4D8D-830C-DE7E4ED65F51}" dt="2024-07-25T15:37:19.066" v="371" actId="208"/>
          <ac:graphicFrameMkLst>
            <pc:docMk/>
            <pc:sldMk cId="252234864" sldId="309"/>
            <ac:graphicFrameMk id="3" creationId="{A5524656-B6D3-04F0-1A8C-58C617E6F30B}"/>
          </ac:graphicFrameMkLst>
        </pc:graphicFrameChg>
        <pc:picChg chg="add mod">
          <ac:chgData name="Osorio Opry, Ray, A" userId="1a4fd9af-718d-44cf-976d-e6c31a06df3b" providerId="ADAL" clId="{244EA625-F3D4-4D8D-830C-DE7E4ED65F51}" dt="2024-07-25T13:26:42.784" v="156"/>
          <ac:picMkLst>
            <pc:docMk/>
            <pc:sldMk cId="252234864" sldId="309"/>
            <ac:picMk id="5" creationId="{B757D824-688A-0263-80A4-DA8C419BD0CE}"/>
          </ac:picMkLst>
        </pc:picChg>
      </pc:sldChg>
      <pc:sldChg chg="modSp mod">
        <pc:chgData name="Osorio Opry, Ray, A" userId="1a4fd9af-718d-44cf-976d-e6c31a06df3b" providerId="ADAL" clId="{244EA625-F3D4-4D8D-830C-DE7E4ED65F51}" dt="2024-07-25T15:40:24.354" v="374" actId="2711"/>
        <pc:sldMkLst>
          <pc:docMk/>
          <pc:sldMk cId="3486020536" sldId="310"/>
        </pc:sldMkLst>
        <pc:spChg chg="mod">
          <ac:chgData name="Osorio Opry, Ray, A" userId="1a4fd9af-718d-44cf-976d-e6c31a06df3b" providerId="ADAL" clId="{244EA625-F3D4-4D8D-830C-DE7E4ED65F51}" dt="2024-07-25T13:27:52.929" v="165" actId="1076"/>
          <ac:spMkLst>
            <pc:docMk/>
            <pc:sldMk cId="3486020536" sldId="310"/>
            <ac:spMk id="2" creationId="{F531D838-53AE-3467-4CCE-40D1A2AA4DEE}"/>
          </ac:spMkLst>
        </pc:spChg>
        <pc:graphicFrameChg chg="mod">
          <ac:chgData name="Osorio Opry, Ray, A" userId="1a4fd9af-718d-44cf-976d-e6c31a06df3b" providerId="ADAL" clId="{244EA625-F3D4-4D8D-830C-DE7E4ED65F51}" dt="2024-07-25T15:40:24.354" v="374" actId="2711"/>
          <ac:graphicFrameMkLst>
            <pc:docMk/>
            <pc:sldMk cId="3486020536" sldId="310"/>
            <ac:graphicFrameMk id="5" creationId="{6547F50A-4480-28EB-7004-39B13308DEA2}"/>
          </ac:graphicFrameMkLst>
        </pc:graphicFrameChg>
      </pc:sldChg>
      <pc:sldChg chg="modSp mod">
        <pc:chgData name="Osorio Opry, Ray, A" userId="1a4fd9af-718d-44cf-976d-e6c31a06df3b" providerId="ADAL" clId="{244EA625-F3D4-4D8D-830C-DE7E4ED65F51}" dt="2024-07-25T16:25:12.155" v="403" actId="1076"/>
        <pc:sldMkLst>
          <pc:docMk/>
          <pc:sldMk cId="1992818284" sldId="311"/>
        </pc:sldMkLst>
        <pc:spChg chg="mod">
          <ac:chgData name="Osorio Opry, Ray, A" userId="1a4fd9af-718d-44cf-976d-e6c31a06df3b" providerId="ADAL" clId="{244EA625-F3D4-4D8D-830C-DE7E4ED65F51}" dt="2024-07-25T16:25:12.155" v="403" actId="1076"/>
          <ac:spMkLst>
            <pc:docMk/>
            <pc:sldMk cId="1992818284" sldId="311"/>
            <ac:spMk id="11" creationId="{E4B9CC3C-6794-158D-C9DD-9CFF76B3A76B}"/>
          </ac:spMkLst>
        </pc:spChg>
        <pc:spChg chg="mod">
          <ac:chgData name="Osorio Opry, Ray, A" userId="1a4fd9af-718d-44cf-976d-e6c31a06df3b" providerId="ADAL" clId="{244EA625-F3D4-4D8D-830C-DE7E4ED65F51}" dt="2024-07-25T16:25:08.201" v="402" actId="1076"/>
          <ac:spMkLst>
            <pc:docMk/>
            <pc:sldMk cId="1992818284" sldId="311"/>
            <ac:spMk id="13" creationId="{F8C13E16-4F9E-CCF2-BA3A-F73CBC09ADDA}"/>
          </ac:spMkLst>
        </pc:spChg>
        <pc:graphicFrameChg chg="mod modGraphic">
          <ac:chgData name="Osorio Opry, Ray, A" userId="1a4fd9af-718d-44cf-976d-e6c31a06df3b" providerId="ADAL" clId="{244EA625-F3D4-4D8D-830C-DE7E4ED65F51}" dt="2024-07-25T16:25:01.288" v="401" actId="1076"/>
          <ac:graphicFrameMkLst>
            <pc:docMk/>
            <pc:sldMk cId="1992818284" sldId="311"/>
            <ac:graphicFrameMk id="12" creationId="{C79B1899-2FB8-DAF8-3F01-75D0235D494B}"/>
          </ac:graphicFrameMkLst>
        </pc:graphicFrameChg>
      </pc:sldChg>
      <pc:sldChg chg="modSp del mod">
        <pc:chgData name="Osorio Opry, Ray, A" userId="1a4fd9af-718d-44cf-976d-e6c31a06df3b" providerId="ADAL" clId="{244EA625-F3D4-4D8D-830C-DE7E4ED65F51}" dt="2024-07-25T15:35:37.909" v="366" actId="47"/>
        <pc:sldMkLst>
          <pc:docMk/>
          <pc:sldMk cId="3028674399" sldId="320"/>
        </pc:sldMkLst>
        <pc:spChg chg="mod">
          <ac:chgData name="Osorio Opry, Ray, A" userId="1a4fd9af-718d-44cf-976d-e6c31a06df3b" providerId="ADAL" clId="{244EA625-F3D4-4D8D-830C-DE7E4ED65F51}" dt="2024-07-12T18:09:18.667" v="54" actId="2711"/>
          <ac:spMkLst>
            <pc:docMk/>
            <pc:sldMk cId="3028674399" sldId="320"/>
            <ac:spMk id="4" creationId="{1823C760-5BFA-4736-3175-CDB400DE181B}"/>
          </ac:spMkLst>
        </pc:spChg>
        <pc:graphicFrameChg chg="mod">
          <ac:chgData name="Osorio Opry, Ray, A" userId="1a4fd9af-718d-44cf-976d-e6c31a06df3b" providerId="ADAL" clId="{244EA625-F3D4-4D8D-830C-DE7E4ED65F51}" dt="2024-07-25T13:36:52.509" v="283" actId="255"/>
          <ac:graphicFrameMkLst>
            <pc:docMk/>
            <pc:sldMk cId="3028674399" sldId="320"/>
            <ac:graphicFrameMk id="2" creationId="{0DCF6E22-5560-6E96-7D7F-27366F543AB3}"/>
          </ac:graphicFrameMkLst>
        </pc:graphicFrameChg>
      </pc:sldChg>
      <pc:sldChg chg="addSp modSp del mod ord modShow">
        <pc:chgData name="Osorio Opry, Ray, A" userId="1a4fd9af-718d-44cf-976d-e6c31a06df3b" providerId="ADAL" clId="{244EA625-F3D4-4D8D-830C-DE7E4ED65F51}" dt="2024-07-29T20:24:53.006" v="655" actId="47"/>
        <pc:sldMkLst>
          <pc:docMk/>
          <pc:sldMk cId="2304548418" sldId="324"/>
        </pc:sldMkLst>
        <pc:spChg chg="add mod">
          <ac:chgData name="Osorio Opry, Ray, A" userId="1a4fd9af-718d-44cf-976d-e6c31a06df3b" providerId="ADAL" clId="{244EA625-F3D4-4D8D-830C-DE7E4ED65F51}" dt="2024-07-25T14:31:47.379" v="292" actId="571"/>
          <ac:spMkLst>
            <pc:docMk/>
            <pc:sldMk cId="2304548418" sldId="324"/>
            <ac:spMk id="2" creationId="{E96872A3-55CD-39EE-A3CD-F6CBB722DCE8}"/>
          </ac:spMkLst>
        </pc:spChg>
        <pc:spChg chg="add mod">
          <ac:chgData name="Osorio Opry, Ray, A" userId="1a4fd9af-718d-44cf-976d-e6c31a06df3b" providerId="ADAL" clId="{244EA625-F3D4-4D8D-830C-DE7E4ED65F51}" dt="2024-07-25T14:31:47.379" v="292" actId="571"/>
          <ac:spMkLst>
            <pc:docMk/>
            <pc:sldMk cId="2304548418" sldId="324"/>
            <ac:spMk id="3" creationId="{076BC1D3-A67B-3973-D47C-0BE98F81D9CC}"/>
          </ac:spMkLst>
        </pc:spChg>
        <pc:spChg chg="add mod">
          <ac:chgData name="Osorio Opry, Ray, A" userId="1a4fd9af-718d-44cf-976d-e6c31a06df3b" providerId="ADAL" clId="{244EA625-F3D4-4D8D-830C-DE7E4ED65F51}" dt="2024-07-25T14:31:47.379" v="292" actId="571"/>
          <ac:spMkLst>
            <pc:docMk/>
            <pc:sldMk cId="2304548418" sldId="324"/>
            <ac:spMk id="4" creationId="{FD704C9E-EB99-7D0E-2356-833387CD2128}"/>
          </ac:spMkLst>
        </pc:spChg>
        <pc:spChg chg="mod">
          <ac:chgData name="Osorio Opry, Ray, A" userId="1a4fd9af-718d-44cf-976d-e6c31a06df3b" providerId="ADAL" clId="{244EA625-F3D4-4D8D-830C-DE7E4ED65F51}" dt="2024-07-25T13:34:31.173" v="259" actId="1076"/>
          <ac:spMkLst>
            <pc:docMk/>
            <pc:sldMk cId="2304548418" sldId="324"/>
            <ac:spMk id="7" creationId="{BAC610B7-7FC0-8630-38D4-7C4B39170BAA}"/>
          </ac:spMkLst>
        </pc:spChg>
        <pc:spChg chg="mod">
          <ac:chgData name="Osorio Opry, Ray, A" userId="1a4fd9af-718d-44cf-976d-e6c31a06df3b" providerId="ADAL" clId="{244EA625-F3D4-4D8D-830C-DE7E4ED65F51}" dt="2024-07-25T13:34:27.884" v="258" actId="1076"/>
          <ac:spMkLst>
            <pc:docMk/>
            <pc:sldMk cId="2304548418" sldId="324"/>
            <ac:spMk id="8" creationId="{B0263AE3-FC70-90BD-C09C-F256055DBF4E}"/>
          </ac:spMkLst>
        </pc:spChg>
      </pc:sldChg>
      <pc:sldChg chg="modSp mod">
        <pc:chgData name="Osorio Opry, Ray, A" userId="1a4fd9af-718d-44cf-976d-e6c31a06df3b" providerId="ADAL" clId="{244EA625-F3D4-4D8D-830C-DE7E4ED65F51}" dt="2024-07-25T15:45:39.488" v="376" actId="14100"/>
        <pc:sldMkLst>
          <pc:docMk/>
          <pc:sldMk cId="2895705350" sldId="326"/>
        </pc:sldMkLst>
        <pc:spChg chg="mod">
          <ac:chgData name="Osorio Opry, Ray, A" userId="1a4fd9af-718d-44cf-976d-e6c31a06df3b" providerId="ADAL" clId="{244EA625-F3D4-4D8D-830C-DE7E4ED65F51}" dt="2024-07-25T15:45:39.488" v="376" actId="14100"/>
          <ac:spMkLst>
            <pc:docMk/>
            <pc:sldMk cId="2895705350" sldId="326"/>
            <ac:spMk id="7" creationId="{F98E1770-0179-EB6B-3A8D-D1A9DB3330D5}"/>
          </ac:spMkLst>
        </pc:spChg>
        <pc:graphicFrameChg chg="mod modGraphic">
          <ac:chgData name="Osorio Opry, Ray, A" userId="1a4fd9af-718d-44cf-976d-e6c31a06df3b" providerId="ADAL" clId="{244EA625-F3D4-4D8D-830C-DE7E4ED65F51}" dt="2024-07-25T15:45:34.913" v="375" actId="255"/>
          <ac:graphicFrameMkLst>
            <pc:docMk/>
            <pc:sldMk cId="2895705350" sldId="326"/>
            <ac:graphicFrameMk id="6" creationId="{A083AB0A-94A3-73C9-30F1-8F1851A5D4DA}"/>
          </ac:graphicFrameMkLst>
        </pc:graphicFrameChg>
      </pc:sldChg>
      <pc:sldChg chg="modSp mod">
        <pc:chgData name="Osorio Opry, Ray, A" userId="1a4fd9af-718d-44cf-976d-e6c31a06df3b" providerId="ADAL" clId="{244EA625-F3D4-4D8D-830C-DE7E4ED65F51}" dt="2024-07-25T15:45:47.889" v="377" actId="255"/>
        <pc:sldMkLst>
          <pc:docMk/>
          <pc:sldMk cId="2735783474" sldId="327"/>
        </pc:sldMkLst>
        <pc:spChg chg="mod">
          <ac:chgData name="Osorio Opry, Ray, A" userId="1a4fd9af-718d-44cf-976d-e6c31a06df3b" providerId="ADAL" clId="{244EA625-F3D4-4D8D-830C-DE7E4ED65F51}" dt="2024-07-12T18:07:43.827" v="48" actId="255"/>
          <ac:spMkLst>
            <pc:docMk/>
            <pc:sldMk cId="2735783474" sldId="327"/>
            <ac:spMk id="8" creationId="{C79EA2C4-4740-3844-01C2-CE325C59C816}"/>
          </ac:spMkLst>
        </pc:spChg>
        <pc:graphicFrameChg chg="mod modGraphic">
          <ac:chgData name="Osorio Opry, Ray, A" userId="1a4fd9af-718d-44cf-976d-e6c31a06df3b" providerId="ADAL" clId="{244EA625-F3D4-4D8D-830C-DE7E4ED65F51}" dt="2024-07-25T15:45:47.889" v="377" actId="255"/>
          <ac:graphicFrameMkLst>
            <pc:docMk/>
            <pc:sldMk cId="2735783474" sldId="327"/>
            <ac:graphicFrameMk id="4" creationId="{2603D492-DCC3-A396-24B0-E5F8F50218F6}"/>
          </ac:graphicFrameMkLst>
        </pc:graphicFrameChg>
      </pc:sldChg>
      <pc:sldChg chg="modSp mod">
        <pc:chgData name="Osorio Opry, Ray, A" userId="1a4fd9af-718d-44cf-976d-e6c31a06df3b" providerId="ADAL" clId="{244EA625-F3D4-4D8D-830C-DE7E4ED65F51}" dt="2024-07-25T16:25:29.962" v="404" actId="1076"/>
        <pc:sldMkLst>
          <pc:docMk/>
          <pc:sldMk cId="1765842116" sldId="328"/>
        </pc:sldMkLst>
        <pc:spChg chg="mod">
          <ac:chgData name="Osorio Opry, Ray, A" userId="1a4fd9af-718d-44cf-976d-e6c31a06df3b" providerId="ADAL" clId="{244EA625-F3D4-4D8D-830C-DE7E4ED65F51}" dt="2024-07-25T16:25:29.962" v="404" actId="1076"/>
          <ac:spMkLst>
            <pc:docMk/>
            <pc:sldMk cId="1765842116" sldId="328"/>
            <ac:spMk id="8" creationId="{0A073EA0-4F00-0E49-D522-9BAB7DBB88CE}"/>
          </ac:spMkLst>
        </pc:spChg>
        <pc:graphicFrameChg chg="modGraphic">
          <ac:chgData name="Osorio Opry, Ray, A" userId="1a4fd9af-718d-44cf-976d-e6c31a06df3b" providerId="ADAL" clId="{244EA625-F3D4-4D8D-830C-DE7E4ED65F51}" dt="2024-07-25T15:46:28.233" v="378" actId="403"/>
          <ac:graphicFrameMkLst>
            <pc:docMk/>
            <pc:sldMk cId="1765842116" sldId="328"/>
            <ac:graphicFrameMk id="4" creationId="{3E3C4499-CF75-87A2-65B3-545C83AEEFEB}"/>
          </ac:graphicFrameMkLst>
        </pc:graphicFrameChg>
      </pc:sldChg>
      <pc:sldChg chg="modSp del mod">
        <pc:chgData name="Osorio Opry, Ray, A" userId="1a4fd9af-718d-44cf-976d-e6c31a06df3b" providerId="ADAL" clId="{244EA625-F3D4-4D8D-830C-DE7E4ED65F51}" dt="2024-07-25T15:49:58.865" v="381" actId="47"/>
        <pc:sldMkLst>
          <pc:docMk/>
          <pc:sldMk cId="3590608667" sldId="329"/>
        </pc:sldMkLst>
        <pc:spChg chg="mod">
          <ac:chgData name="Osorio Opry, Ray, A" userId="1a4fd9af-718d-44cf-976d-e6c31a06df3b" providerId="ADAL" clId="{244EA625-F3D4-4D8D-830C-DE7E4ED65F51}" dt="2024-07-12T18:10:29.369" v="59" actId="1076"/>
          <ac:spMkLst>
            <pc:docMk/>
            <pc:sldMk cId="3590608667" sldId="329"/>
            <ac:spMk id="9" creationId="{8CAA6337-92A2-008A-901A-20FCE9D2C681}"/>
          </ac:spMkLst>
        </pc:spChg>
        <pc:graphicFrameChg chg="mod">
          <ac:chgData name="Osorio Opry, Ray, A" userId="1a4fd9af-718d-44cf-976d-e6c31a06df3b" providerId="ADAL" clId="{244EA625-F3D4-4D8D-830C-DE7E4ED65F51}" dt="2024-07-25T15:48:46.152" v="379"/>
          <ac:graphicFrameMkLst>
            <pc:docMk/>
            <pc:sldMk cId="3590608667" sldId="329"/>
            <ac:graphicFrameMk id="10" creationId="{C3BC98BE-F112-92D5-4CCC-7D29A768EAEC}"/>
          </ac:graphicFrameMkLst>
        </pc:graphicFrameChg>
      </pc:sldChg>
      <pc:sldChg chg="modSp mod">
        <pc:chgData name="Osorio Opry, Ray, A" userId="1a4fd9af-718d-44cf-976d-e6c31a06df3b" providerId="ADAL" clId="{244EA625-F3D4-4D8D-830C-DE7E4ED65F51}" dt="2024-07-29T15:15:28.162" v="632"/>
        <pc:sldMkLst>
          <pc:docMk/>
          <pc:sldMk cId="120736532" sldId="330"/>
        </pc:sldMkLst>
        <pc:spChg chg="mod">
          <ac:chgData name="Osorio Opry, Ray, A" userId="1a4fd9af-718d-44cf-976d-e6c31a06df3b" providerId="ADAL" clId="{244EA625-F3D4-4D8D-830C-DE7E4ED65F51}" dt="2024-07-12T18:11:36.450" v="68" actId="1076"/>
          <ac:spMkLst>
            <pc:docMk/>
            <pc:sldMk cId="120736532" sldId="330"/>
            <ac:spMk id="3" creationId="{42F3D757-318D-B93F-4A89-4BFA943D8C65}"/>
          </ac:spMkLst>
        </pc:spChg>
        <pc:graphicFrameChg chg="mod modGraphic">
          <ac:chgData name="Osorio Opry, Ray, A" userId="1a4fd9af-718d-44cf-976d-e6c31a06df3b" providerId="ADAL" clId="{244EA625-F3D4-4D8D-830C-DE7E4ED65F51}" dt="2024-07-29T15:15:28.162" v="632"/>
          <ac:graphicFrameMkLst>
            <pc:docMk/>
            <pc:sldMk cId="120736532" sldId="330"/>
            <ac:graphicFrameMk id="2" creationId="{8BB763C0-BA4D-84E2-C09B-440A862B944E}"/>
          </ac:graphicFrameMkLst>
        </pc:graphicFrameChg>
      </pc:sldChg>
      <pc:sldChg chg="modSp mod">
        <pc:chgData name="Osorio Opry, Ray, A" userId="1a4fd9af-718d-44cf-976d-e6c31a06df3b" providerId="ADAL" clId="{244EA625-F3D4-4D8D-830C-DE7E4ED65F51}" dt="2024-07-12T18:11:18.349" v="64" actId="1076"/>
        <pc:sldMkLst>
          <pc:docMk/>
          <pc:sldMk cId="1760601596" sldId="331"/>
        </pc:sldMkLst>
        <pc:spChg chg="mod">
          <ac:chgData name="Osorio Opry, Ray, A" userId="1a4fd9af-718d-44cf-976d-e6c31a06df3b" providerId="ADAL" clId="{244EA625-F3D4-4D8D-830C-DE7E4ED65F51}" dt="2024-07-12T18:11:15.268" v="63" actId="1076"/>
          <ac:spMkLst>
            <pc:docMk/>
            <pc:sldMk cId="1760601596" sldId="331"/>
            <ac:spMk id="9" creationId="{5103331A-B7BF-3766-6592-434AD265A95B}"/>
          </ac:spMkLst>
        </pc:spChg>
        <pc:spChg chg="mod">
          <ac:chgData name="Osorio Opry, Ray, A" userId="1a4fd9af-718d-44cf-976d-e6c31a06df3b" providerId="ADAL" clId="{244EA625-F3D4-4D8D-830C-DE7E4ED65F51}" dt="2024-07-12T18:11:18.349" v="64" actId="1076"/>
          <ac:spMkLst>
            <pc:docMk/>
            <pc:sldMk cId="1760601596" sldId="331"/>
            <ac:spMk id="10" creationId="{D8FE0077-9CE1-DDAA-5382-69A2CE646662}"/>
          </ac:spMkLst>
        </pc:spChg>
      </pc:sldChg>
      <pc:sldChg chg="delSp modSp add mod">
        <pc:chgData name="Osorio Opry, Ray, A" userId="1a4fd9af-718d-44cf-976d-e6c31a06df3b" providerId="ADAL" clId="{244EA625-F3D4-4D8D-830C-DE7E4ED65F51}" dt="2024-07-29T16:41:48.081" v="639" actId="478"/>
        <pc:sldMkLst>
          <pc:docMk/>
          <pc:sldMk cId="664082219" sldId="332"/>
        </pc:sldMkLst>
        <pc:spChg chg="mod">
          <ac:chgData name="Osorio Opry, Ray, A" userId="1a4fd9af-718d-44cf-976d-e6c31a06df3b" providerId="ADAL" clId="{244EA625-F3D4-4D8D-830C-DE7E4ED65F51}" dt="2024-07-25T15:33:44.246" v="364" actId="1076"/>
          <ac:spMkLst>
            <pc:docMk/>
            <pc:sldMk cId="664082219" sldId="332"/>
            <ac:spMk id="4" creationId="{1823C760-5BFA-4736-3175-CDB400DE181B}"/>
          </ac:spMkLst>
        </pc:spChg>
        <pc:spChg chg="mod">
          <ac:chgData name="Osorio Opry, Ray, A" userId="1a4fd9af-718d-44cf-976d-e6c31a06df3b" providerId="ADAL" clId="{244EA625-F3D4-4D8D-830C-DE7E4ED65F51}" dt="2024-07-25T15:32:14.144" v="350"/>
          <ac:spMkLst>
            <pc:docMk/>
            <pc:sldMk cId="664082219" sldId="332"/>
            <ac:spMk id="5" creationId="{0898619D-42AE-E7C9-0B32-714B45D22B39}"/>
          </ac:spMkLst>
        </pc:spChg>
        <pc:spChg chg="del">
          <ac:chgData name="Osorio Opry, Ray, A" userId="1a4fd9af-718d-44cf-976d-e6c31a06df3b" providerId="ADAL" clId="{244EA625-F3D4-4D8D-830C-DE7E4ED65F51}" dt="2024-07-29T16:41:48.081" v="639" actId="478"/>
          <ac:spMkLst>
            <pc:docMk/>
            <pc:sldMk cId="664082219" sldId="332"/>
            <ac:spMk id="6" creationId="{4AFAA647-6FB4-F541-2488-BAC709C543B4}"/>
          </ac:spMkLst>
        </pc:spChg>
        <pc:graphicFrameChg chg="mod modGraphic">
          <ac:chgData name="Osorio Opry, Ray, A" userId="1a4fd9af-718d-44cf-976d-e6c31a06df3b" providerId="ADAL" clId="{244EA625-F3D4-4D8D-830C-DE7E4ED65F51}" dt="2024-07-25T15:33:49.249" v="365" actId="1076"/>
          <ac:graphicFrameMkLst>
            <pc:docMk/>
            <pc:sldMk cId="664082219" sldId="332"/>
            <ac:graphicFrameMk id="18" creationId="{5E62793B-3742-BE24-8FB8-49B3495E0354}"/>
          </ac:graphicFrameMkLst>
        </pc:graphicFrameChg>
        <pc:picChg chg="del">
          <ac:chgData name="Osorio Opry, Ray, A" userId="1a4fd9af-718d-44cf-976d-e6c31a06df3b" providerId="ADAL" clId="{244EA625-F3D4-4D8D-830C-DE7E4ED65F51}" dt="2024-07-29T16:41:47.546" v="638" actId="478"/>
          <ac:picMkLst>
            <pc:docMk/>
            <pc:sldMk cId="664082219" sldId="332"/>
            <ac:picMk id="7" creationId="{BCE70614-7EB2-1350-F524-069EC963DB68}"/>
          </ac:picMkLst>
        </pc:picChg>
      </pc:sldChg>
      <pc:sldChg chg="delSp modSp add mod">
        <pc:chgData name="Osorio Opry, Ray, A" userId="1a4fd9af-718d-44cf-976d-e6c31a06df3b" providerId="ADAL" clId="{244EA625-F3D4-4D8D-830C-DE7E4ED65F51}" dt="2024-07-29T16:41:44.955" v="637" actId="478"/>
        <pc:sldMkLst>
          <pc:docMk/>
          <pc:sldMk cId="2729864240" sldId="334"/>
        </pc:sldMkLst>
        <pc:spChg chg="mod">
          <ac:chgData name="Osorio Opry, Ray, A" userId="1a4fd9af-718d-44cf-976d-e6c31a06df3b" providerId="ADAL" clId="{244EA625-F3D4-4D8D-830C-DE7E4ED65F51}" dt="2024-07-25T15:50:32.592" v="387" actId="1076"/>
          <ac:spMkLst>
            <pc:docMk/>
            <pc:sldMk cId="2729864240" sldId="334"/>
            <ac:spMk id="4" creationId="{FBED8A82-35A9-D23A-F4CE-9F212FDCE4B6}"/>
          </ac:spMkLst>
        </pc:spChg>
        <pc:spChg chg="mod">
          <ac:chgData name="Osorio Opry, Ray, A" userId="1a4fd9af-718d-44cf-976d-e6c31a06df3b" providerId="ADAL" clId="{244EA625-F3D4-4D8D-830C-DE7E4ED65F51}" dt="2024-07-25T15:49:55.387" v="380"/>
          <ac:spMkLst>
            <pc:docMk/>
            <pc:sldMk cId="2729864240" sldId="334"/>
            <ac:spMk id="5" creationId="{CACF4FE0-8F8A-9649-8888-0C7B9757B376}"/>
          </ac:spMkLst>
        </pc:spChg>
        <pc:spChg chg="del">
          <ac:chgData name="Osorio Opry, Ray, A" userId="1a4fd9af-718d-44cf-976d-e6c31a06df3b" providerId="ADAL" clId="{244EA625-F3D4-4D8D-830C-DE7E4ED65F51}" dt="2024-07-29T16:41:44.955" v="637" actId="478"/>
          <ac:spMkLst>
            <pc:docMk/>
            <pc:sldMk cId="2729864240" sldId="334"/>
            <ac:spMk id="11" creationId="{3A96266B-4EF2-199E-2721-BEA9BD0ED293}"/>
          </ac:spMkLst>
        </pc:spChg>
        <pc:graphicFrameChg chg="mod modGraphic">
          <ac:chgData name="Osorio Opry, Ray, A" userId="1a4fd9af-718d-44cf-976d-e6c31a06df3b" providerId="ADAL" clId="{244EA625-F3D4-4D8D-830C-DE7E4ED65F51}" dt="2024-07-25T15:50:16.713" v="384" actId="208"/>
          <ac:graphicFrameMkLst>
            <pc:docMk/>
            <pc:sldMk cId="2729864240" sldId="334"/>
            <ac:graphicFrameMk id="2" creationId="{A4C7DAE7-52F6-91B9-99A0-8DBC99F611A7}"/>
          </ac:graphicFrameMkLst>
        </pc:graphicFrameChg>
        <pc:picChg chg="del">
          <ac:chgData name="Osorio Opry, Ray, A" userId="1a4fd9af-718d-44cf-976d-e6c31a06df3b" providerId="ADAL" clId="{244EA625-F3D4-4D8D-830C-DE7E4ED65F51}" dt="2024-07-29T16:41:44.302" v="636" actId="478"/>
          <ac:picMkLst>
            <pc:docMk/>
            <pc:sldMk cId="2729864240" sldId="334"/>
            <ac:picMk id="12" creationId="{B6B0878A-01C7-AF37-6669-464F708FC579}"/>
          </ac:picMkLst>
        </pc:picChg>
      </pc:sldChg>
      <pc:sldChg chg="addSp delSp modSp new mod">
        <pc:chgData name="Osorio Opry, Ray, A" userId="1a4fd9af-718d-44cf-976d-e6c31a06df3b" providerId="ADAL" clId="{244EA625-F3D4-4D8D-830C-DE7E4ED65F51}" dt="2024-07-29T15:12:32.415" v="617" actId="2711"/>
        <pc:sldMkLst>
          <pc:docMk/>
          <pc:sldMk cId="160344552" sldId="335"/>
        </pc:sldMkLst>
        <pc:spChg chg="mod">
          <ac:chgData name="Osorio Opry, Ray, A" userId="1a4fd9af-718d-44cf-976d-e6c31a06df3b" providerId="ADAL" clId="{244EA625-F3D4-4D8D-830C-DE7E4ED65F51}" dt="2024-07-29T15:12:32.415" v="617" actId="2711"/>
          <ac:spMkLst>
            <pc:docMk/>
            <pc:sldMk cId="160344552" sldId="335"/>
            <ac:spMk id="2" creationId="{CBDCC0F2-40EF-6E62-D4C9-C078F531BE54}"/>
          </ac:spMkLst>
        </pc:spChg>
        <pc:spChg chg="del">
          <ac:chgData name="Osorio Opry, Ray, A" userId="1a4fd9af-718d-44cf-976d-e6c31a06df3b" providerId="ADAL" clId="{244EA625-F3D4-4D8D-830C-DE7E4ED65F51}" dt="2024-07-25T19:07:15.971" v="586"/>
          <ac:spMkLst>
            <pc:docMk/>
            <pc:sldMk cId="160344552" sldId="335"/>
            <ac:spMk id="3" creationId="{0238E99D-7387-F483-619F-B0389D799CDC}"/>
          </ac:spMkLst>
        </pc:spChg>
        <pc:spChg chg="add mod">
          <ac:chgData name="Osorio Opry, Ray, A" userId="1a4fd9af-718d-44cf-976d-e6c31a06df3b" providerId="ADAL" clId="{244EA625-F3D4-4D8D-830C-DE7E4ED65F51}" dt="2024-07-29T15:12:27.233" v="616" actId="2711"/>
          <ac:spMkLst>
            <pc:docMk/>
            <pc:sldMk cId="160344552" sldId="335"/>
            <ac:spMk id="5" creationId="{C372518B-F135-2089-04E4-3B017DF633B9}"/>
          </ac:spMkLst>
        </pc:spChg>
      </pc:sldChg>
      <pc:sldChg chg="modSp add mod">
        <pc:chgData name="Osorio Opry, Ray, A" userId="1a4fd9af-718d-44cf-976d-e6c31a06df3b" providerId="ADAL" clId="{244EA625-F3D4-4D8D-830C-DE7E4ED65F51}" dt="2024-07-29T15:13:50.813" v="623" actId="207"/>
        <pc:sldMkLst>
          <pc:docMk/>
          <pc:sldMk cId="3763900709" sldId="336"/>
        </pc:sldMkLst>
        <pc:spChg chg="mod">
          <ac:chgData name="Osorio Opry, Ray, A" userId="1a4fd9af-718d-44cf-976d-e6c31a06df3b" providerId="ADAL" clId="{244EA625-F3D4-4D8D-830C-DE7E4ED65F51}" dt="2024-07-29T15:13:50.813" v="623" actId="207"/>
          <ac:spMkLst>
            <pc:docMk/>
            <pc:sldMk cId="3763900709" sldId="336"/>
            <ac:spMk id="2" creationId="{97BDECBE-39BE-CCD1-AAA5-FEE70B1F3B61}"/>
          </ac:spMkLst>
        </pc:spChg>
        <pc:spChg chg="mod">
          <ac:chgData name="Osorio Opry, Ray, A" userId="1a4fd9af-718d-44cf-976d-e6c31a06df3b" providerId="ADAL" clId="{244EA625-F3D4-4D8D-830C-DE7E4ED65F51}" dt="2024-07-29T15:13:34.597" v="620"/>
          <ac:spMkLst>
            <pc:docMk/>
            <pc:sldMk cId="3763900709" sldId="336"/>
            <ac:spMk id="3" creationId="{2EBEF1BA-2AC7-2FF5-20D7-0608CFEF8E7E}"/>
          </ac:spMkLst>
        </pc:spChg>
        <pc:spChg chg="mod">
          <ac:chgData name="Osorio Opry, Ray, A" userId="1a4fd9af-718d-44cf-976d-e6c31a06df3b" providerId="ADAL" clId="{244EA625-F3D4-4D8D-830C-DE7E4ED65F51}" dt="2024-07-29T15:13:39.674" v="621" actId="207"/>
          <ac:spMkLst>
            <pc:docMk/>
            <pc:sldMk cId="3763900709" sldId="336"/>
            <ac:spMk id="4" creationId="{C9171416-5A10-771C-346E-794B088535DC}"/>
          </ac:spMkLst>
        </pc:spChg>
      </pc:sldChg>
      <pc:sldChg chg="new">
        <pc:chgData name="Osorio Opry, Ray, A" userId="1a4fd9af-718d-44cf-976d-e6c31a06df3b" providerId="ADAL" clId="{244EA625-F3D4-4D8D-830C-DE7E4ED65F51}" dt="2024-07-25T19:16:00.671" v="599" actId="680"/>
        <pc:sldMkLst>
          <pc:docMk/>
          <pc:sldMk cId="4048452829" sldId="336"/>
        </pc:sldMkLst>
      </pc:sldChg>
      <pc:sldChg chg="modSp add del mod">
        <pc:chgData name="Osorio Opry, Ray, A" userId="1a4fd9af-718d-44cf-976d-e6c31a06df3b" providerId="ADAL" clId="{244EA625-F3D4-4D8D-830C-DE7E4ED65F51}" dt="2024-07-29T16:45:42.093" v="640" actId="47"/>
        <pc:sldMkLst>
          <pc:docMk/>
          <pc:sldMk cId="1065951709" sldId="337"/>
        </pc:sldMkLst>
        <pc:spChg chg="mod">
          <ac:chgData name="Osorio Opry, Ray, A" userId="1a4fd9af-718d-44cf-976d-e6c31a06df3b" providerId="ADAL" clId="{244EA625-F3D4-4D8D-830C-DE7E4ED65F51}" dt="2024-07-29T15:14:13.402" v="626" actId="2711"/>
          <ac:spMkLst>
            <pc:docMk/>
            <pc:sldMk cId="1065951709" sldId="337"/>
            <ac:spMk id="2" creationId="{97BDECBE-39BE-CCD1-AAA5-FEE70B1F3B61}"/>
          </ac:spMkLst>
        </pc:spChg>
        <pc:spChg chg="mod">
          <ac:chgData name="Osorio Opry, Ray, A" userId="1a4fd9af-718d-44cf-976d-e6c31a06df3b" providerId="ADAL" clId="{244EA625-F3D4-4D8D-830C-DE7E4ED65F51}" dt="2024-07-29T15:14:07.399" v="624"/>
          <ac:spMkLst>
            <pc:docMk/>
            <pc:sldMk cId="1065951709" sldId="337"/>
            <ac:spMk id="3" creationId="{2EBEF1BA-2AC7-2FF5-20D7-0608CFEF8E7E}"/>
          </ac:spMkLst>
        </pc:spChg>
        <pc:spChg chg="mod">
          <ac:chgData name="Osorio Opry, Ray, A" userId="1a4fd9af-718d-44cf-976d-e6c31a06df3b" providerId="ADAL" clId="{244EA625-F3D4-4D8D-830C-DE7E4ED65F51}" dt="2024-07-29T15:14:19.722" v="627" actId="207"/>
          <ac:spMkLst>
            <pc:docMk/>
            <pc:sldMk cId="1065951709" sldId="337"/>
            <ac:spMk id="4" creationId="{C9171416-5A10-771C-346E-794B088535DC}"/>
          </ac:spMkLst>
        </pc:spChg>
      </pc:sldChg>
      <pc:sldChg chg="add del">
        <pc:chgData name="Osorio Opry, Ray, A" userId="1a4fd9af-718d-44cf-976d-e6c31a06df3b" providerId="ADAL" clId="{244EA625-F3D4-4D8D-830C-DE7E4ED65F51}" dt="2024-07-29T20:25:10.882" v="672" actId="47"/>
        <pc:sldMkLst>
          <pc:docMk/>
          <pc:sldMk cId="1065951709" sldId="338"/>
        </pc:sldMkLst>
      </pc:sldChg>
      <pc:sldChg chg="addSp delSp modSp add del mod">
        <pc:chgData name="Osorio Opry, Ray, A" userId="1a4fd9af-718d-44cf-976d-e6c31a06df3b" providerId="ADAL" clId="{244EA625-F3D4-4D8D-830C-DE7E4ED65F51}" dt="2024-07-29T20:15:41.664" v="653" actId="47"/>
        <pc:sldMkLst>
          <pc:docMk/>
          <pc:sldMk cId="2530241746" sldId="354"/>
        </pc:sldMkLst>
        <pc:spChg chg="mod">
          <ac:chgData name="Osorio Opry, Ray, A" userId="1a4fd9af-718d-44cf-976d-e6c31a06df3b" providerId="ADAL" clId="{244EA625-F3D4-4D8D-830C-DE7E4ED65F51}" dt="2024-07-29T20:15:13.927" v="646" actId="1076"/>
          <ac:spMkLst>
            <pc:docMk/>
            <pc:sldMk cId="2530241746" sldId="354"/>
            <ac:spMk id="3" creationId="{D1D20B05-3889-CC32-4A3F-48DF97C89251}"/>
          </ac:spMkLst>
        </pc:spChg>
        <pc:spChg chg="add del">
          <ac:chgData name="Osorio Opry, Ray, A" userId="1a4fd9af-718d-44cf-976d-e6c31a06df3b" providerId="ADAL" clId="{244EA625-F3D4-4D8D-830C-DE7E4ED65F51}" dt="2024-07-29T20:15:37.950" v="651" actId="478"/>
          <ac:spMkLst>
            <pc:docMk/>
            <pc:sldMk cId="2530241746" sldId="354"/>
            <ac:spMk id="11" creationId="{3A96266B-4EF2-199E-2721-BEA9BD0ED293}"/>
          </ac:spMkLst>
        </pc:spChg>
        <pc:picChg chg="add del">
          <ac:chgData name="Osorio Opry, Ray, A" userId="1a4fd9af-718d-44cf-976d-e6c31a06df3b" providerId="ADAL" clId="{244EA625-F3D4-4D8D-830C-DE7E4ED65F51}" dt="2024-07-29T20:15:38.401" v="652" actId="478"/>
          <ac:picMkLst>
            <pc:docMk/>
            <pc:sldMk cId="2530241746" sldId="354"/>
            <ac:picMk id="12" creationId="{B6B0878A-01C7-AF37-6669-464F708FC579}"/>
          </ac:picMkLst>
        </pc:picChg>
      </pc:sldChg>
    </pc:docChg>
  </pc:docChgLst>
  <pc:docChgLst>
    <pc:chgData name="Blaser, Brittni, M" userId="ab8ae7fd-e6df-48d6-86cd-af9539ddb386" providerId="ADAL" clId="{109DC313-BBFC-44F9-A44E-FC51010FBC0C}"/>
    <pc:docChg chg="custSel addSld modSld">
      <pc:chgData name="Blaser, Brittni, M" userId="ab8ae7fd-e6df-48d6-86cd-af9539ddb386" providerId="ADAL" clId="{109DC313-BBFC-44F9-A44E-FC51010FBC0C}" dt="2024-07-11T21:07:53.654" v="69" actId="20577"/>
      <pc:docMkLst>
        <pc:docMk/>
      </pc:docMkLst>
      <pc:sldChg chg="modSp mod">
        <pc:chgData name="Blaser, Brittni, M" userId="ab8ae7fd-e6df-48d6-86cd-af9539ddb386" providerId="ADAL" clId="{109DC313-BBFC-44F9-A44E-FC51010FBC0C}" dt="2024-07-11T21:07:36.904" v="67" actId="2711"/>
        <pc:sldMkLst>
          <pc:docMk/>
          <pc:sldMk cId="322022291" sldId="304"/>
        </pc:sldMkLst>
        <pc:spChg chg="mod">
          <ac:chgData name="Blaser, Brittni, M" userId="ab8ae7fd-e6df-48d6-86cd-af9539ddb386" providerId="ADAL" clId="{109DC313-BBFC-44F9-A44E-FC51010FBC0C}" dt="2024-07-11T21:07:36.904" v="67" actId="2711"/>
          <ac:spMkLst>
            <pc:docMk/>
            <pc:sldMk cId="322022291" sldId="304"/>
            <ac:spMk id="6" creationId="{AFA30067-4BD2-E09F-D9E9-AD2CE35E799E}"/>
          </ac:spMkLst>
        </pc:spChg>
      </pc:sldChg>
      <pc:sldChg chg="addSp delSp modSp mod">
        <pc:chgData name="Blaser, Brittni, M" userId="ab8ae7fd-e6df-48d6-86cd-af9539ddb386" providerId="ADAL" clId="{109DC313-BBFC-44F9-A44E-FC51010FBC0C}" dt="2024-07-11T21:00:42.281" v="10" actId="1076"/>
        <pc:sldMkLst>
          <pc:docMk/>
          <pc:sldMk cId="2093572715" sldId="307"/>
        </pc:sldMkLst>
        <pc:spChg chg="del">
          <ac:chgData name="Blaser, Brittni, M" userId="ab8ae7fd-e6df-48d6-86cd-af9539ddb386" providerId="ADAL" clId="{109DC313-BBFC-44F9-A44E-FC51010FBC0C}" dt="2024-07-11T20:59:52.265" v="0" actId="478"/>
          <ac:spMkLst>
            <pc:docMk/>
            <pc:sldMk cId="2093572715" sldId="307"/>
            <ac:spMk id="3" creationId="{44427B3B-E496-E59E-B227-961FE819D7E2}"/>
          </ac:spMkLst>
        </pc:spChg>
        <pc:spChg chg="add del mod">
          <ac:chgData name="Blaser, Brittni, M" userId="ab8ae7fd-e6df-48d6-86cd-af9539ddb386" providerId="ADAL" clId="{109DC313-BBFC-44F9-A44E-FC51010FBC0C}" dt="2024-07-11T20:59:54.354" v="1" actId="478"/>
          <ac:spMkLst>
            <pc:docMk/>
            <pc:sldMk cId="2093572715" sldId="307"/>
            <ac:spMk id="6" creationId="{E2353FF5-32E9-1801-E7D2-3C48AF5A577F}"/>
          </ac:spMkLst>
        </pc:spChg>
        <pc:spChg chg="add mod">
          <ac:chgData name="Blaser, Brittni, M" userId="ab8ae7fd-e6df-48d6-86cd-af9539ddb386" providerId="ADAL" clId="{109DC313-BBFC-44F9-A44E-FC51010FBC0C}" dt="2024-07-11T20:59:55.635" v="2"/>
          <ac:spMkLst>
            <pc:docMk/>
            <pc:sldMk cId="2093572715" sldId="307"/>
            <ac:spMk id="8" creationId="{B3D66BC5-89D7-9CF2-9928-D251AE487EE6}"/>
          </ac:spMkLst>
        </pc:spChg>
        <pc:spChg chg="add mod">
          <ac:chgData name="Blaser, Brittni, M" userId="ab8ae7fd-e6df-48d6-86cd-af9539ddb386" providerId="ADAL" clId="{109DC313-BBFC-44F9-A44E-FC51010FBC0C}" dt="2024-07-11T20:59:55.635" v="2"/>
          <ac:spMkLst>
            <pc:docMk/>
            <pc:sldMk cId="2093572715" sldId="307"/>
            <ac:spMk id="9" creationId="{BF33B8BF-3722-EA84-0F54-626A0097BB49}"/>
          </ac:spMkLst>
        </pc:spChg>
        <pc:grpChg chg="add del mod">
          <ac:chgData name="Blaser, Brittni, M" userId="ab8ae7fd-e6df-48d6-86cd-af9539ddb386" providerId="ADAL" clId="{109DC313-BBFC-44F9-A44E-FC51010FBC0C}" dt="2024-07-11T21:00:11.508" v="5" actId="478"/>
          <ac:grpSpMkLst>
            <pc:docMk/>
            <pc:sldMk cId="2093572715" sldId="307"/>
            <ac:grpSpMk id="7" creationId="{63B51816-FAC4-2DB3-FE92-69025BB38110}"/>
          </ac:grpSpMkLst>
        </pc:grpChg>
        <pc:graphicFrameChg chg="add del mod">
          <ac:chgData name="Blaser, Brittni, M" userId="ab8ae7fd-e6df-48d6-86cd-af9539ddb386" providerId="ADAL" clId="{109DC313-BBFC-44F9-A44E-FC51010FBC0C}" dt="2024-07-11T21:00:10.396" v="4" actId="478"/>
          <ac:graphicFrameMkLst>
            <pc:docMk/>
            <pc:sldMk cId="2093572715" sldId="307"/>
            <ac:graphicFrameMk id="10" creationId="{53EF62AA-8556-C865-B2DB-58F56C8404E6}"/>
          </ac:graphicFrameMkLst>
        </pc:graphicFrameChg>
        <pc:graphicFrameChg chg="add mod">
          <ac:chgData name="Blaser, Brittni, M" userId="ab8ae7fd-e6df-48d6-86cd-af9539ddb386" providerId="ADAL" clId="{109DC313-BBFC-44F9-A44E-FC51010FBC0C}" dt="2024-07-11T21:00:42.281" v="10" actId="1076"/>
          <ac:graphicFrameMkLst>
            <pc:docMk/>
            <pc:sldMk cId="2093572715" sldId="307"/>
            <ac:graphicFrameMk id="11" creationId="{A1FB11BE-A7CB-E9A4-AAC8-40961C39F40E}"/>
          </ac:graphicFrameMkLst>
        </pc:graphicFrameChg>
      </pc:sldChg>
      <pc:sldChg chg="modSp">
        <pc:chgData name="Blaser, Brittni, M" userId="ab8ae7fd-e6df-48d6-86cd-af9539ddb386" providerId="ADAL" clId="{109DC313-BBFC-44F9-A44E-FC51010FBC0C}" dt="2024-07-11T21:07:53.654" v="69" actId="20577"/>
        <pc:sldMkLst>
          <pc:docMk/>
          <pc:sldMk cId="2184779436" sldId="308"/>
        </pc:sldMkLst>
        <pc:graphicFrameChg chg="mod">
          <ac:chgData name="Blaser, Brittni, M" userId="ab8ae7fd-e6df-48d6-86cd-af9539ddb386" providerId="ADAL" clId="{109DC313-BBFC-44F9-A44E-FC51010FBC0C}" dt="2024-07-11T21:07:53.654" v="69" actId="20577"/>
          <ac:graphicFrameMkLst>
            <pc:docMk/>
            <pc:sldMk cId="2184779436" sldId="308"/>
            <ac:graphicFrameMk id="8" creationId="{AD961F2B-DE21-741C-D33A-B35299F3F5CE}"/>
          </ac:graphicFrameMkLst>
        </pc:graphicFrameChg>
      </pc:sldChg>
      <pc:sldChg chg="modNotesTx">
        <pc:chgData name="Blaser, Brittni, M" userId="ab8ae7fd-e6df-48d6-86cd-af9539ddb386" providerId="ADAL" clId="{109DC313-BBFC-44F9-A44E-FC51010FBC0C}" dt="2024-07-11T21:05:03.559" v="46" actId="20577"/>
        <pc:sldMkLst>
          <pc:docMk/>
          <pc:sldMk cId="1992818284" sldId="311"/>
        </pc:sldMkLst>
      </pc:sldChg>
      <pc:sldChg chg="delSp modSp add mod">
        <pc:chgData name="Blaser, Brittni, M" userId="ab8ae7fd-e6df-48d6-86cd-af9539ddb386" providerId="ADAL" clId="{109DC313-BBFC-44F9-A44E-FC51010FBC0C}" dt="2024-07-11T21:05:31.662" v="51" actId="207"/>
        <pc:sldMkLst>
          <pc:docMk/>
          <pc:sldMk cId="3028674399" sldId="320"/>
        </pc:sldMkLst>
        <pc:spChg chg="mod">
          <ac:chgData name="Blaser, Brittni, M" userId="ab8ae7fd-e6df-48d6-86cd-af9539ddb386" providerId="ADAL" clId="{109DC313-BBFC-44F9-A44E-FC51010FBC0C}" dt="2024-07-11T21:05:31.662" v="51" actId="207"/>
          <ac:spMkLst>
            <pc:docMk/>
            <pc:sldMk cId="3028674399" sldId="320"/>
            <ac:spMk id="4" creationId="{1823C760-5BFA-4736-3175-CDB400DE181B}"/>
          </ac:spMkLst>
        </pc:spChg>
        <pc:spChg chg="mod">
          <ac:chgData name="Blaser, Brittni, M" userId="ab8ae7fd-e6df-48d6-86cd-af9539ddb386" providerId="ADAL" clId="{109DC313-BBFC-44F9-A44E-FC51010FBC0C}" dt="2024-07-11T21:05:25.598" v="48"/>
          <ac:spMkLst>
            <pc:docMk/>
            <pc:sldMk cId="3028674399" sldId="320"/>
            <ac:spMk id="5" creationId="{0898619D-42AE-E7C9-0B32-714B45D22B39}"/>
          </ac:spMkLst>
        </pc:spChg>
        <pc:spChg chg="del">
          <ac:chgData name="Blaser, Brittni, M" userId="ab8ae7fd-e6df-48d6-86cd-af9539ddb386" providerId="ADAL" clId="{109DC313-BBFC-44F9-A44E-FC51010FBC0C}" dt="2024-07-11T21:05:28.766" v="50" actId="478"/>
          <ac:spMkLst>
            <pc:docMk/>
            <pc:sldMk cId="3028674399" sldId="320"/>
            <ac:spMk id="6" creationId="{4AFAA647-6FB4-F541-2488-BAC709C543B4}"/>
          </ac:spMkLst>
        </pc:spChg>
        <pc:picChg chg="del">
          <ac:chgData name="Blaser, Brittni, M" userId="ab8ae7fd-e6df-48d6-86cd-af9539ddb386" providerId="ADAL" clId="{109DC313-BBFC-44F9-A44E-FC51010FBC0C}" dt="2024-07-11T21:05:28.082" v="49" actId="478"/>
          <ac:picMkLst>
            <pc:docMk/>
            <pc:sldMk cId="3028674399" sldId="320"/>
            <ac:picMk id="7" creationId="{BCE70614-7EB2-1350-F524-069EC963DB68}"/>
          </ac:picMkLst>
        </pc:picChg>
      </pc:sldChg>
      <pc:sldChg chg="delSp modSp add mod modNotesTx">
        <pc:chgData name="Blaser, Brittni, M" userId="ab8ae7fd-e6df-48d6-86cd-af9539ddb386" providerId="ADAL" clId="{109DC313-BBFC-44F9-A44E-FC51010FBC0C}" dt="2024-07-11T21:05:07.789" v="47" actId="20577"/>
        <pc:sldMkLst>
          <pc:docMk/>
          <pc:sldMk cId="2304548418" sldId="324"/>
        </pc:sldMkLst>
        <pc:spChg chg="mod">
          <ac:chgData name="Blaser, Brittni, M" userId="ab8ae7fd-e6df-48d6-86cd-af9539ddb386" providerId="ADAL" clId="{109DC313-BBFC-44F9-A44E-FC51010FBC0C}" dt="2024-07-11T21:01:44.560" v="11"/>
          <ac:spMkLst>
            <pc:docMk/>
            <pc:sldMk cId="2304548418" sldId="324"/>
            <ac:spMk id="5" creationId="{CACF4FE0-8F8A-9649-8888-0C7B9757B376}"/>
          </ac:spMkLst>
        </pc:spChg>
        <pc:spChg chg="mod">
          <ac:chgData name="Blaser, Brittni, M" userId="ab8ae7fd-e6df-48d6-86cd-af9539ddb386" providerId="ADAL" clId="{109DC313-BBFC-44F9-A44E-FC51010FBC0C}" dt="2024-07-11T21:02:01.348" v="13" actId="207"/>
          <ac:spMkLst>
            <pc:docMk/>
            <pc:sldMk cId="2304548418" sldId="324"/>
            <ac:spMk id="7" creationId="{BAC610B7-7FC0-8630-38D4-7C4B39170BAA}"/>
          </ac:spMkLst>
        </pc:spChg>
        <pc:spChg chg="mod">
          <ac:chgData name="Blaser, Brittni, M" userId="ab8ae7fd-e6df-48d6-86cd-af9539ddb386" providerId="ADAL" clId="{109DC313-BBFC-44F9-A44E-FC51010FBC0C}" dt="2024-07-11T21:02:18.375" v="15" actId="14100"/>
          <ac:spMkLst>
            <pc:docMk/>
            <pc:sldMk cId="2304548418" sldId="324"/>
            <ac:spMk id="8" creationId="{B0263AE3-FC70-90BD-C09C-F256055DBF4E}"/>
          </ac:spMkLst>
        </pc:spChg>
        <pc:spChg chg="del">
          <ac:chgData name="Blaser, Brittni, M" userId="ab8ae7fd-e6df-48d6-86cd-af9539ddb386" providerId="ADAL" clId="{109DC313-BBFC-44F9-A44E-FC51010FBC0C}" dt="2024-07-11T21:02:23.634" v="17" actId="478"/>
          <ac:spMkLst>
            <pc:docMk/>
            <pc:sldMk cId="2304548418" sldId="324"/>
            <ac:spMk id="11" creationId="{3A96266B-4EF2-199E-2721-BEA9BD0ED293}"/>
          </ac:spMkLst>
        </pc:spChg>
        <pc:picChg chg="del">
          <ac:chgData name="Blaser, Brittni, M" userId="ab8ae7fd-e6df-48d6-86cd-af9539ddb386" providerId="ADAL" clId="{109DC313-BBFC-44F9-A44E-FC51010FBC0C}" dt="2024-07-11T21:02:22.053" v="16" actId="478"/>
          <ac:picMkLst>
            <pc:docMk/>
            <pc:sldMk cId="2304548418" sldId="324"/>
            <ac:picMk id="12" creationId="{B6B0878A-01C7-AF37-6669-464F708FC579}"/>
          </ac:picMkLst>
        </pc:picChg>
      </pc:sldChg>
      <pc:sldChg chg="delSp modSp add mod">
        <pc:chgData name="Blaser, Brittni, M" userId="ab8ae7fd-e6df-48d6-86cd-af9539ddb386" providerId="ADAL" clId="{109DC313-BBFC-44F9-A44E-FC51010FBC0C}" dt="2024-07-11T21:03:17.218" v="26" actId="207"/>
        <pc:sldMkLst>
          <pc:docMk/>
          <pc:sldMk cId="2895705350" sldId="326"/>
        </pc:sldMkLst>
        <pc:spChg chg="mod">
          <ac:chgData name="Blaser, Brittni, M" userId="ab8ae7fd-e6df-48d6-86cd-af9539ddb386" providerId="ADAL" clId="{109DC313-BBFC-44F9-A44E-FC51010FBC0C}" dt="2024-07-11T21:02:39.708" v="18"/>
          <ac:spMkLst>
            <pc:docMk/>
            <pc:sldMk cId="2895705350" sldId="326"/>
            <ac:spMk id="5" creationId="{CACF4FE0-8F8A-9649-8888-0C7B9757B376}"/>
          </ac:spMkLst>
        </pc:spChg>
        <pc:spChg chg="mod">
          <ac:chgData name="Blaser, Brittni, M" userId="ab8ae7fd-e6df-48d6-86cd-af9539ddb386" providerId="ADAL" clId="{109DC313-BBFC-44F9-A44E-FC51010FBC0C}" dt="2024-07-11T21:03:17.218" v="26" actId="207"/>
          <ac:spMkLst>
            <pc:docMk/>
            <pc:sldMk cId="2895705350" sldId="326"/>
            <ac:spMk id="7" creationId="{F98E1770-0179-EB6B-3A8D-D1A9DB3330D5}"/>
          </ac:spMkLst>
        </pc:spChg>
        <pc:spChg chg="del">
          <ac:chgData name="Blaser, Brittni, M" userId="ab8ae7fd-e6df-48d6-86cd-af9539ddb386" providerId="ADAL" clId="{109DC313-BBFC-44F9-A44E-FC51010FBC0C}" dt="2024-07-11T21:03:09.822" v="25" actId="478"/>
          <ac:spMkLst>
            <pc:docMk/>
            <pc:sldMk cId="2895705350" sldId="326"/>
            <ac:spMk id="11" creationId="{3A96266B-4EF2-199E-2721-BEA9BD0ED293}"/>
          </ac:spMkLst>
        </pc:spChg>
        <pc:graphicFrameChg chg="modGraphic">
          <ac:chgData name="Blaser, Brittni, M" userId="ab8ae7fd-e6df-48d6-86cd-af9539ddb386" providerId="ADAL" clId="{109DC313-BBFC-44F9-A44E-FC51010FBC0C}" dt="2024-07-11T21:03:07.053" v="23" actId="207"/>
          <ac:graphicFrameMkLst>
            <pc:docMk/>
            <pc:sldMk cId="2895705350" sldId="326"/>
            <ac:graphicFrameMk id="6" creationId="{A083AB0A-94A3-73C9-30F1-8F1851A5D4DA}"/>
          </ac:graphicFrameMkLst>
        </pc:graphicFrameChg>
        <pc:picChg chg="del">
          <ac:chgData name="Blaser, Brittni, M" userId="ab8ae7fd-e6df-48d6-86cd-af9539ddb386" providerId="ADAL" clId="{109DC313-BBFC-44F9-A44E-FC51010FBC0C}" dt="2024-07-11T21:03:09.094" v="24" actId="478"/>
          <ac:picMkLst>
            <pc:docMk/>
            <pc:sldMk cId="2895705350" sldId="326"/>
            <ac:picMk id="12" creationId="{B6B0878A-01C7-AF37-6669-464F708FC579}"/>
          </ac:picMkLst>
        </pc:picChg>
      </pc:sldChg>
      <pc:sldChg chg="delSp modSp add mod modNotesTx">
        <pc:chgData name="Blaser, Brittni, M" userId="ab8ae7fd-e6df-48d6-86cd-af9539ddb386" providerId="ADAL" clId="{109DC313-BBFC-44F9-A44E-FC51010FBC0C}" dt="2024-07-11T21:04:50.311" v="45" actId="20577"/>
        <pc:sldMkLst>
          <pc:docMk/>
          <pc:sldMk cId="2735783474" sldId="327"/>
        </pc:sldMkLst>
        <pc:spChg chg="mod">
          <ac:chgData name="Blaser, Brittni, M" userId="ab8ae7fd-e6df-48d6-86cd-af9539ddb386" providerId="ADAL" clId="{109DC313-BBFC-44F9-A44E-FC51010FBC0C}" dt="2024-07-11T21:03:25.731" v="27"/>
          <ac:spMkLst>
            <pc:docMk/>
            <pc:sldMk cId="2735783474" sldId="327"/>
            <ac:spMk id="5" creationId="{CACF4FE0-8F8A-9649-8888-0C7B9757B376}"/>
          </ac:spMkLst>
        </pc:spChg>
        <pc:spChg chg="mod">
          <ac:chgData name="Blaser, Brittni, M" userId="ab8ae7fd-e6df-48d6-86cd-af9539ddb386" providerId="ADAL" clId="{109DC313-BBFC-44F9-A44E-FC51010FBC0C}" dt="2024-07-11T21:03:30.439" v="28" actId="207"/>
          <ac:spMkLst>
            <pc:docMk/>
            <pc:sldMk cId="2735783474" sldId="327"/>
            <ac:spMk id="8" creationId="{C79EA2C4-4740-3844-01C2-CE325C59C816}"/>
          </ac:spMkLst>
        </pc:spChg>
        <pc:spChg chg="del">
          <ac:chgData name="Blaser, Brittni, M" userId="ab8ae7fd-e6df-48d6-86cd-af9539ddb386" providerId="ADAL" clId="{109DC313-BBFC-44F9-A44E-FC51010FBC0C}" dt="2024-07-11T21:03:52.627" v="34" actId="478"/>
          <ac:spMkLst>
            <pc:docMk/>
            <pc:sldMk cId="2735783474" sldId="327"/>
            <ac:spMk id="11" creationId="{3A96266B-4EF2-199E-2721-BEA9BD0ED293}"/>
          </ac:spMkLst>
        </pc:spChg>
        <pc:graphicFrameChg chg="modGraphic">
          <ac:chgData name="Blaser, Brittni, M" userId="ab8ae7fd-e6df-48d6-86cd-af9539ddb386" providerId="ADAL" clId="{109DC313-BBFC-44F9-A44E-FC51010FBC0C}" dt="2024-07-11T21:03:49.042" v="32" actId="207"/>
          <ac:graphicFrameMkLst>
            <pc:docMk/>
            <pc:sldMk cId="2735783474" sldId="327"/>
            <ac:graphicFrameMk id="4" creationId="{2603D492-DCC3-A396-24B0-E5F8F50218F6}"/>
          </ac:graphicFrameMkLst>
        </pc:graphicFrameChg>
        <pc:picChg chg="del">
          <ac:chgData name="Blaser, Brittni, M" userId="ab8ae7fd-e6df-48d6-86cd-af9539ddb386" providerId="ADAL" clId="{109DC313-BBFC-44F9-A44E-FC51010FBC0C}" dt="2024-07-11T21:03:51.870" v="33" actId="478"/>
          <ac:picMkLst>
            <pc:docMk/>
            <pc:sldMk cId="2735783474" sldId="327"/>
            <ac:picMk id="12" creationId="{B6B0878A-01C7-AF37-6669-464F708FC579}"/>
          </ac:picMkLst>
        </pc:picChg>
      </pc:sldChg>
      <pc:sldChg chg="delSp modSp add mod modNotesTx">
        <pc:chgData name="Blaser, Brittni, M" userId="ab8ae7fd-e6df-48d6-86cd-af9539ddb386" providerId="ADAL" clId="{109DC313-BBFC-44F9-A44E-FC51010FBC0C}" dt="2024-07-11T21:04:47.791" v="44" actId="20577"/>
        <pc:sldMkLst>
          <pc:docMk/>
          <pc:sldMk cId="1765842116" sldId="328"/>
        </pc:sldMkLst>
        <pc:spChg chg="mod">
          <ac:chgData name="Blaser, Brittni, M" userId="ab8ae7fd-e6df-48d6-86cd-af9539ddb386" providerId="ADAL" clId="{109DC313-BBFC-44F9-A44E-FC51010FBC0C}" dt="2024-07-11T21:03:59.862" v="35"/>
          <ac:spMkLst>
            <pc:docMk/>
            <pc:sldMk cId="1765842116" sldId="328"/>
            <ac:spMk id="5" creationId="{CACF4FE0-8F8A-9649-8888-0C7B9757B376}"/>
          </ac:spMkLst>
        </pc:spChg>
        <pc:spChg chg="mod">
          <ac:chgData name="Blaser, Brittni, M" userId="ab8ae7fd-e6df-48d6-86cd-af9539ddb386" providerId="ADAL" clId="{109DC313-BBFC-44F9-A44E-FC51010FBC0C}" dt="2024-07-11T21:04:17.474" v="36" actId="207"/>
          <ac:spMkLst>
            <pc:docMk/>
            <pc:sldMk cId="1765842116" sldId="328"/>
            <ac:spMk id="8" creationId="{0A073EA0-4F00-0E49-D522-9BAB7DBB88CE}"/>
          </ac:spMkLst>
        </pc:spChg>
        <pc:spChg chg="del">
          <ac:chgData name="Blaser, Brittni, M" userId="ab8ae7fd-e6df-48d6-86cd-af9539ddb386" providerId="ADAL" clId="{109DC313-BBFC-44F9-A44E-FC51010FBC0C}" dt="2024-07-11T21:04:45.949" v="43" actId="478"/>
          <ac:spMkLst>
            <pc:docMk/>
            <pc:sldMk cId="1765842116" sldId="328"/>
            <ac:spMk id="11" creationId="{3A96266B-4EF2-199E-2721-BEA9BD0ED293}"/>
          </ac:spMkLst>
        </pc:spChg>
        <pc:graphicFrameChg chg="modGraphic">
          <ac:chgData name="Blaser, Brittni, M" userId="ab8ae7fd-e6df-48d6-86cd-af9539ddb386" providerId="ADAL" clId="{109DC313-BBFC-44F9-A44E-FC51010FBC0C}" dt="2024-07-11T21:04:43.054" v="41" actId="207"/>
          <ac:graphicFrameMkLst>
            <pc:docMk/>
            <pc:sldMk cId="1765842116" sldId="328"/>
            <ac:graphicFrameMk id="4" creationId="{3E3C4499-CF75-87A2-65B3-545C83AEEFEB}"/>
          </ac:graphicFrameMkLst>
        </pc:graphicFrameChg>
        <pc:picChg chg="del">
          <ac:chgData name="Blaser, Brittni, M" userId="ab8ae7fd-e6df-48d6-86cd-af9539ddb386" providerId="ADAL" clId="{109DC313-BBFC-44F9-A44E-FC51010FBC0C}" dt="2024-07-11T21:04:45.120" v="42" actId="478"/>
          <ac:picMkLst>
            <pc:docMk/>
            <pc:sldMk cId="1765842116" sldId="328"/>
            <ac:picMk id="12" creationId="{B6B0878A-01C7-AF37-6669-464F708FC579}"/>
          </ac:picMkLst>
        </pc:picChg>
      </pc:sldChg>
      <pc:sldChg chg="delSp modSp add mod">
        <pc:chgData name="Blaser, Brittni, M" userId="ab8ae7fd-e6df-48d6-86cd-af9539ddb386" providerId="ADAL" clId="{109DC313-BBFC-44F9-A44E-FC51010FBC0C}" dt="2024-07-11T21:05:59.371" v="55" actId="478"/>
        <pc:sldMkLst>
          <pc:docMk/>
          <pc:sldMk cId="3590608667" sldId="329"/>
        </pc:sldMkLst>
        <pc:spChg chg="mod">
          <ac:chgData name="Blaser, Brittni, M" userId="ab8ae7fd-e6df-48d6-86cd-af9539ddb386" providerId="ADAL" clId="{109DC313-BBFC-44F9-A44E-FC51010FBC0C}" dt="2024-07-11T21:05:44.898" v="52"/>
          <ac:spMkLst>
            <pc:docMk/>
            <pc:sldMk cId="3590608667" sldId="329"/>
            <ac:spMk id="5" creationId="{0898619D-42AE-E7C9-0B32-714B45D22B39}"/>
          </ac:spMkLst>
        </pc:spChg>
        <pc:spChg chg="del">
          <ac:chgData name="Blaser, Brittni, M" userId="ab8ae7fd-e6df-48d6-86cd-af9539ddb386" providerId="ADAL" clId="{109DC313-BBFC-44F9-A44E-FC51010FBC0C}" dt="2024-07-11T21:05:59.371" v="55" actId="478"/>
          <ac:spMkLst>
            <pc:docMk/>
            <pc:sldMk cId="3590608667" sldId="329"/>
            <ac:spMk id="6" creationId="{4AFAA647-6FB4-F541-2488-BAC709C543B4}"/>
          </ac:spMkLst>
        </pc:spChg>
        <pc:graphicFrameChg chg="mod">
          <ac:chgData name="Blaser, Brittni, M" userId="ab8ae7fd-e6df-48d6-86cd-af9539ddb386" providerId="ADAL" clId="{109DC313-BBFC-44F9-A44E-FC51010FBC0C}" dt="2024-07-11T21:05:56.276" v="53" actId="12100"/>
          <ac:graphicFrameMkLst>
            <pc:docMk/>
            <pc:sldMk cId="3590608667" sldId="329"/>
            <ac:graphicFrameMk id="10" creationId="{C3BC98BE-F112-92D5-4CCC-7D29A768EAEC}"/>
          </ac:graphicFrameMkLst>
        </pc:graphicFrameChg>
        <pc:picChg chg="del">
          <ac:chgData name="Blaser, Brittni, M" userId="ab8ae7fd-e6df-48d6-86cd-af9539ddb386" providerId="ADAL" clId="{109DC313-BBFC-44F9-A44E-FC51010FBC0C}" dt="2024-07-11T21:05:58.584" v="54" actId="478"/>
          <ac:picMkLst>
            <pc:docMk/>
            <pc:sldMk cId="3590608667" sldId="329"/>
            <ac:picMk id="7" creationId="{BCE70614-7EB2-1350-F524-069EC963DB68}"/>
          </ac:picMkLst>
        </pc:picChg>
      </pc:sldChg>
      <pc:sldChg chg="delSp modSp add mod">
        <pc:chgData name="Blaser, Brittni, M" userId="ab8ae7fd-e6df-48d6-86cd-af9539ddb386" providerId="ADAL" clId="{109DC313-BBFC-44F9-A44E-FC51010FBC0C}" dt="2024-07-11T21:07:15.032" v="66" actId="478"/>
        <pc:sldMkLst>
          <pc:docMk/>
          <pc:sldMk cId="120736532" sldId="330"/>
        </pc:sldMkLst>
        <pc:spChg chg="mod">
          <ac:chgData name="Blaser, Brittni, M" userId="ab8ae7fd-e6df-48d6-86cd-af9539ddb386" providerId="ADAL" clId="{109DC313-BBFC-44F9-A44E-FC51010FBC0C}" dt="2024-07-11T21:06:49.986" v="60"/>
          <ac:spMkLst>
            <pc:docMk/>
            <pc:sldMk cId="120736532" sldId="330"/>
            <ac:spMk id="5" creationId="{0898619D-42AE-E7C9-0B32-714B45D22B39}"/>
          </ac:spMkLst>
        </pc:spChg>
        <pc:spChg chg="del">
          <ac:chgData name="Blaser, Brittni, M" userId="ab8ae7fd-e6df-48d6-86cd-af9539ddb386" providerId="ADAL" clId="{109DC313-BBFC-44F9-A44E-FC51010FBC0C}" dt="2024-07-11T21:07:15.032" v="66" actId="478"/>
          <ac:spMkLst>
            <pc:docMk/>
            <pc:sldMk cId="120736532" sldId="330"/>
            <ac:spMk id="6" creationId="{4AFAA647-6FB4-F541-2488-BAC709C543B4}"/>
          </ac:spMkLst>
        </pc:spChg>
        <pc:graphicFrameChg chg="modGraphic">
          <ac:chgData name="Blaser, Brittni, M" userId="ab8ae7fd-e6df-48d6-86cd-af9539ddb386" providerId="ADAL" clId="{109DC313-BBFC-44F9-A44E-FC51010FBC0C}" dt="2024-07-11T21:07:12.622" v="64" actId="207"/>
          <ac:graphicFrameMkLst>
            <pc:docMk/>
            <pc:sldMk cId="120736532" sldId="330"/>
            <ac:graphicFrameMk id="2" creationId="{8BB763C0-BA4D-84E2-C09B-440A862B944E}"/>
          </ac:graphicFrameMkLst>
        </pc:graphicFrameChg>
        <pc:picChg chg="del">
          <ac:chgData name="Blaser, Brittni, M" userId="ab8ae7fd-e6df-48d6-86cd-af9539ddb386" providerId="ADAL" clId="{109DC313-BBFC-44F9-A44E-FC51010FBC0C}" dt="2024-07-11T21:07:14.143" v="65" actId="478"/>
          <ac:picMkLst>
            <pc:docMk/>
            <pc:sldMk cId="120736532" sldId="330"/>
            <ac:picMk id="7" creationId="{BCE70614-7EB2-1350-F524-069EC963DB68}"/>
          </ac:picMkLst>
        </pc:picChg>
      </pc:sldChg>
      <pc:sldChg chg="delSp modSp add mod">
        <pc:chgData name="Blaser, Brittni, M" userId="ab8ae7fd-e6df-48d6-86cd-af9539ddb386" providerId="ADAL" clId="{109DC313-BBFC-44F9-A44E-FC51010FBC0C}" dt="2024-07-11T21:06:41.168" v="59" actId="207"/>
        <pc:sldMkLst>
          <pc:docMk/>
          <pc:sldMk cId="1760601596" sldId="331"/>
        </pc:sldMkLst>
        <pc:spChg chg="mod">
          <ac:chgData name="Blaser, Brittni, M" userId="ab8ae7fd-e6df-48d6-86cd-af9539ddb386" providerId="ADAL" clId="{109DC313-BBFC-44F9-A44E-FC51010FBC0C}" dt="2024-07-11T21:06:17.323" v="56"/>
          <ac:spMkLst>
            <pc:docMk/>
            <pc:sldMk cId="1760601596" sldId="331"/>
            <ac:spMk id="5" creationId="{0898619D-42AE-E7C9-0B32-714B45D22B39}"/>
          </ac:spMkLst>
        </pc:spChg>
        <pc:spChg chg="del">
          <ac:chgData name="Blaser, Brittni, M" userId="ab8ae7fd-e6df-48d6-86cd-af9539ddb386" providerId="ADAL" clId="{109DC313-BBFC-44F9-A44E-FC51010FBC0C}" dt="2024-07-11T21:06:24.169" v="58" actId="478"/>
          <ac:spMkLst>
            <pc:docMk/>
            <pc:sldMk cId="1760601596" sldId="331"/>
            <ac:spMk id="6" creationId="{4AFAA647-6FB4-F541-2488-BAC709C543B4}"/>
          </ac:spMkLst>
        </pc:spChg>
        <pc:spChg chg="mod">
          <ac:chgData name="Blaser, Brittni, M" userId="ab8ae7fd-e6df-48d6-86cd-af9539ddb386" providerId="ADAL" clId="{109DC313-BBFC-44F9-A44E-FC51010FBC0C}" dt="2024-07-11T21:06:41.168" v="59" actId="207"/>
          <ac:spMkLst>
            <pc:docMk/>
            <pc:sldMk cId="1760601596" sldId="331"/>
            <ac:spMk id="10" creationId="{D8FE0077-9CE1-DDAA-5382-69A2CE646662}"/>
          </ac:spMkLst>
        </pc:spChg>
        <pc:picChg chg="del">
          <ac:chgData name="Blaser, Brittni, M" userId="ab8ae7fd-e6df-48d6-86cd-af9539ddb386" providerId="ADAL" clId="{109DC313-BBFC-44F9-A44E-FC51010FBC0C}" dt="2024-07-11T21:06:23.547" v="57" actId="478"/>
          <ac:picMkLst>
            <pc:docMk/>
            <pc:sldMk cId="1760601596" sldId="331"/>
            <ac:picMk id="7" creationId="{BCE70614-7EB2-1350-F524-069EC963DB68}"/>
          </ac:picMkLst>
        </pc:picChg>
      </pc:sldChg>
    </pc:docChg>
  </pc:docChgLst>
  <pc:docChgLst>
    <pc:chgData name="Osorio Opry, Ray, A" userId="1a4fd9af-718d-44cf-976d-e6c31a06df3b" providerId="ADAL" clId="{F641F6D5-8645-4D37-A66A-700C4179D7A9}"/>
    <pc:docChg chg="undo custSel addSld modSld">
      <pc:chgData name="Osorio Opry, Ray, A" userId="1a4fd9af-718d-44cf-976d-e6c31a06df3b" providerId="ADAL" clId="{F641F6D5-8645-4D37-A66A-700C4179D7A9}" dt="2024-07-10T18:42:26.436" v="195" actId="2890"/>
      <pc:docMkLst>
        <pc:docMk/>
      </pc:docMkLst>
      <pc:sldChg chg="addSp delSp modSp mod">
        <pc:chgData name="Osorio Opry, Ray, A" userId="1a4fd9af-718d-44cf-976d-e6c31a06df3b" providerId="ADAL" clId="{F641F6D5-8645-4D37-A66A-700C4179D7A9}" dt="2024-07-10T18:24:30.446" v="106" actId="14100"/>
        <pc:sldMkLst>
          <pc:docMk/>
          <pc:sldMk cId="3971971551" sldId="302"/>
        </pc:sldMkLst>
        <pc:spChg chg="del">
          <ac:chgData name="Osorio Opry, Ray, A" userId="1a4fd9af-718d-44cf-976d-e6c31a06df3b" providerId="ADAL" clId="{F641F6D5-8645-4D37-A66A-700C4179D7A9}" dt="2024-07-10T18:09:21.889" v="4" actId="478"/>
          <ac:spMkLst>
            <pc:docMk/>
            <pc:sldMk cId="3971971551" sldId="302"/>
            <ac:spMk id="2" creationId="{F531D838-53AE-3467-4CCE-40D1A2AA4DEE}"/>
          </ac:spMkLst>
        </pc:spChg>
        <pc:spChg chg="del">
          <ac:chgData name="Osorio Opry, Ray, A" userId="1a4fd9af-718d-44cf-976d-e6c31a06df3b" providerId="ADAL" clId="{F641F6D5-8645-4D37-A66A-700C4179D7A9}" dt="2024-07-10T18:09:22.706" v="5" actId="478"/>
          <ac:spMkLst>
            <pc:docMk/>
            <pc:sldMk cId="3971971551" sldId="302"/>
            <ac:spMk id="3" creationId="{44427B3B-E496-E59E-B227-961FE819D7E2}"/>
          </ac:spMkLst>
        </pc:spChg>
        <pc:spChg chg="add mod">
          <ac:chgData name="Osorio Opry, Ray, A" userId="1a4fd9af-718d-44cf-976d-e6c31a06df3b" providerId="ADAL" clId="{F641F6D5-8645-4D37-A66A-700C4179D7A9}" dt="2024-07-10T18:24:30.446" v="106" actId="14100"/>
          <ac:spMkLst>
            <pc:docMk/>
            <pc:sldMk cId="3971971551" sldId="302"/>
            <ac:spMk id="5" creationId="{5722688D-6898-AE77-ED20-21B6703DE971}"/>
          </ac:spMkLst>
        </pc:spChg>
        <pc:spChg chg="add mod">
          <ac:chgData name="Osorio Opry, Ray, A" userId="1a4fd9af-718d-44cf-976d-e6c31a06df3b" providerId="ADAL" clId="{F641F6D5-8645-4D37-A66A-700C4179D7A9}" dt="2024-07-10T18:11:11.398" v="16" actId="2711"/>
          <ac:spMkLst>
            <pc:docMk/>
            <pc:sldMk cId="3971971551" sldId="302"/>
            <ac:spMk id="6" creationId="{E3010965-B5A3-EE1B-F87D-D74636F528BF}"/>
          </ac:spMkLst>
        </pc:spChg>
        <pc:spChg chg="add mod">
          <ac:chgData name="Osorio Opry, Ray, A" userId="1a4fd9af-718d-44cf-976d-e6c31a06df3b" providerId="ADAL" clId="{F641F6D5-8645-4D37-A66A-700C4179D7A9}" dt="2024-07-10T18:10:45.905" v="14" actId="1076"/>
          <ac:spMkLst>
            <pc:docMk/>
            <pc:sldMk cId="3971971551" sldId="302"/>
            <ac:spMk id="7" creationId="{9D81CD8B-BE08-953A-9D12-E64172454B02}"/>
          </ac:spMkLst>
        </pc:spChg>
      </pc:sldChg>
      <pc:sldChg chg="modSp mod">
        <pc:chgData name="Osorio Opry, Ray, A" userId="1a4fd9af-718d-44cf-976d-e6c31a06df3b" providerId="ADAL" clId="{F641F6D5-8645-4D37-A66A-700C4179D7A9}" dt="2024-07-10T18:25:39.263" v="107" actId="255"/>
        <pc:sldMkLst>
          <pc:docMk/>
          <pc:sldMk cId="1952911870" sldId="303"/>
        </pc:sldMkLst>
        <pc:spChg chg="mod">
          <ac:chgData name="Osorio Opry, Ray, A" userId="1a4fd9af-718d-44cf-976d-e6c31a06df3b" providerId="ADAL" clId="{F641F6D5-8645-4D37-A66A-700C4179D7A9}" dt="2024-07-10T18:25:39.263" v="107" actId="255"/>
          <ac:spMkLst>
            <pc:docMk/>
            <pc:sldMk cId="1952911870" sldId="303"/>
            <ac:spMk id="6" creationId="{017EB604-852A-6D0A-1004-9735CA498CAB}"/>
          </ac:spMkLst>
        </pc:spChg>
      </pc:sldChg>
      <pc:sldChg chg="addSp delSp modSp mod">
        <pc:chgData name="Osorio Opry, Ray, A" userId="1a4fd9af-718d-44cf-976d-e6c31a06df3b" providerId="ADAL" clId="{F641F6D5-8645-4D37-A66A-700C4179D7A9}" dt="2024-07-10T18:35:16.909" v="189" actId="207"/>
        <pc:sldMkLst>
          <pc:docMk/>
          <pc:sldMk cId="322022291" sldId="304"/>
        </pc:sldMkLst>
        <pc:spChg chg="mod">
          <ac:chgData name="Osorio Opry, Ray, A" userId="1a4fd9af-718d-44cf-976d-e6c31a06df3b" providerId="ADAL" clId="{F641F6D5-8645-4D37-A66A-700C4179D7A9}" dt="2024-07-10T18:27:09.180" v="117" actId="1076"/>
          <ac:spMkLst>
            <pc:docMk/>
            <pc:sldMk cId="322022291" sldId="304"/>
            <ac:spMk id="6" creationId="{AFA30067-4BD2-E09F-D9E9-AD2CE35E799E}"/>
          </ac:spMkLst>
        </pc:spChg>
        <pc:spChg chg="add del mod">
          <ac:chgData name="Osorio Opry, Ray, A" userId="1a4fd9af-718d-44cf-976d-e6c31a06df3b" providerId="ADAL" clId="{F641F6D5-8645-4D37-A66A-700C4179D7A9}" dt="2024-07-10T18:33:28.049" v="125" actId="478"/>
          <ac:spMkLst>
            <pc:docMk/>
            <pc:sldMk cId="322022291" sldId="304"/>
            <ac:spMk id="9" creationId="{70816C11-2FE4-61C3-4EFC-8B7369DA4D33}"/>
          </ac:spMkLst>
        </pc:spChg>
        <pc:spChg chg="add mod">
          <ac:chgData name="Osorio Opry, Ray, A" userId="1a4fd9af-718d-44cf-976d-e6c31a06df3b" providerId="ADAL" clId="{F641F6D5-8645-4D37-A66A-700C4179D7A9}" dt="2024-07-10T18:35:00.558" v="154" actId="114"/>
          <ac:spMkLst>
            <pc:docMk/>
            <pc:sldMk cId="322022291" sldId="304"/>
            <ac:spMk id="13" creationId="{6033C499-E4CE-2682-94B4-E3B91695516C}"/>
          </ac:spMkLst>
        </pc:spChg>
        <pc:picChg chg="add del mod">
          <ac:chgData name="Osorio Opry, Ray, A" userId="1a4fd9af-718d-44cf-976d-e6c31a06df3b" providerId="ADAL" clId="{F641F6D5-8645-4D37-A66A-700C4179D7A9}" dt="2024-07-10T18:32:57.238" v="121" actId="478"/>
          <ac:picMkLst>
            <pc:docMk/>
            <pc:sldMk cId="322022291" sldId="304"/>
            <ac:picMk id="7" creationId="{BB0BB5DA-E325-982C-5191-F6332B89EE8D}"/>
          </ac:picMkLst>
        </pc:picChg>
        <pc:picChg chg="add del mod">
          <ac:chgData name="Osorio Opry, Ray, A" userId="1a4fd9af-718d-44cf-976d-e6c31a06df3b" providerId="ADAL" clId="{F641F6D5-8645-4D37-A66A-700C4179D7A9}" dt="2024-07-10T18:33:29.201" v="126" actId="478"/>
          <ac:picMkLst>
            <pc:docMk/>
            <pc:sldMk cId="322022291" sldId="304"/>
            <ac:picMk id="8" creationId="{C014419C-EFE0-D419-9CDF-8862145E530E}"/>
          </ac:picMkLst>
        </pc:picChg>
        <pc:picChg chg="add del mod">
          <ac:chgData name="Osorio Opry, Ray, A" userId="1a4fd9af-718d-44cf-976d-e6c31a06df3b" providerId="ADAL" clId="{F641F6D5-8645-4D37-A66A-700C4179D7A9}" dt="2024-07-10T18:33:44.332" v="128" actId="478"/>
          <ac:picMkLst>
            <pc:docMk/>
            <pc:sldMk cId="322022291" sldId="304"/>
            <ac:picMk id="10" creationId="{6D7A5FC1-5AAF-093B-00D7-EA39C3CA98E9}"/>
          </ac:picMkLst>
        </pc:picChg>
        <pc:picChg chg="add mod">
          <ac:chgData name="Osorio Opry, Ray, A" userId="1a4fd9af-718d-44cf-976d-e6c31a06df3b" providerId="ADAL" clId="{F641F6D5-8645-4D37-A66A-700C4179D7A9}" dt="2024-07-10T18:35:16.909" v="189" actId="207"/>
          <ac:picMkLst>
            <pc:docMk/>
            <pc:sldMk cId="322022291" sldId="304"/>
            <ac:picMk id="12" creationId="{D2F2A67D-8D54-21A4-E828-301033C2D03B}"/>
          </ac:picMkLst>
        </pc:picChg>
      </pc:sldChg>
      <pc:sldChg chg="addSp delSp modSp add mod">
        <pc:chgData name="Osorio Opry, Ray, A" userId="1a4fd9af-718d-44cf-976d-e6c31a06df3b" providerId="ADAL" clId="{F641F6D5-8645-4D37-A66A-700C4179D7A9}" dt="2024-07-10T18:36:53.554" v="191" actId="692"/>
        <pc:sldMkLst>
          <pc:docMk/>
          <pc:sldMk cId="29459129" sldId="305"/>
        </pc:sldMkLst>
        <pc:spChg chg="del">
          <ac:chgData name="Osorio Opry, Ray, A" userId="1a4fd9af-718d-44cf-976d-e6c31a06df3b" providerId="ADAL" clId="{F641F6D5-8645-4D37-A66A-700C4179D7A9}" dt="2024-07-10T18:11:59.779" v="18" actId="478"/>
          <ac:spMkLst>
            <pc:docMk/>
            <pc:sldMk cId="29459129" sldId="305"/>
            <ac:spMk id="2" creationId="{F531D838-53AE-3467-4CCE-40D1A2AA4DEE}"/>
          </ac:spMkLst>
        </pc:spChg>
        <pc:spChg chg="del">
          <ac:chgData name="Osorio Opry, Ray, A" userId="1a4fd9af-718d-44cf-976d-e6c31a06df3b" providerId="ADAL" clId="{F641F6D5-8645-4D37-A66A-700C4179D7A9}" dt="2024-07-10T18:12:00.747" v="19" actId="478"/>
          <ac:spMkLst>
            <pc:docMk/>
            <pc:sldMk cId="29459129" sldId="305"/>
            <ac:spMk id="3" creationId="{44427B3B-E496-E59E-B227-961FE819D7E2}"/>
          </ac:spMkLst>
        </pc:spChg>
        <pc:spChg chg="add del mod">
          <ac:chgData name="Osorio Opry, Ray, A" userId="1a4fd9af-718d-44cf-976d-e6c31a06df3b" providerId="ADAL" clId="{F641F6D5-8645-4D37-A66A-700C4179D7A9}" dt="2024-07-10T18:24:06.629" v="102" actId="242"/>
          <ac:spMkLst>
            <pc:docMk/>
            <pc:sldMk cId="29459129" sldId="305"/>
            <ac:spMk id="5" creationId="{AF41B382-B2B1-33F2-55FA-AA01C1878E44}"/>
          </ac:spMkLst>
        </pc:spChg>
        <pc:spChg chg="add del mod">
          <ac:chgData name="Osorio Opry, Ray, A" userId="1a4fd9af-718d-44cf-976d-e6c31a06df3b" providerId="ADAL" clId="{F641F6D5-8645-4D37-A66A-700C4179D7A9}" dt="2024-07-10T18:22:26.195" v="84" actId="692"/>
          <ac:spMkLst>
            <pc:docMk/>
            <pc:sldMk cId="29459129" sldId="305"/>
            <ac:spMk id="6" creationId="{E990C45E-5D94-E7F4-1695-6024EFDD315D}"/>
          </ac:spMkLst>
        </pc:spChg>
        <pc:graphicFrameChg chg="add del mod modGraphic">
          <ac:chgData name="Osorio Opry, Ray, A" userId="1a4fd9af-718d-44cf-976d-e6c31a06df3b" providerId="ADAL" clId="{F641F6D5-8645-4D37-A66A-700C4179D7A9}" dt="2024-07-10T18:21:21.323" v="76" actId="12385"/>
          <ac:graphicFrameMkLst>
            <pc:docMk/>
            <pc:sldMk cId="29459129" sldId="305"/>
            <ac:graphicFrameMk id="7" creationId="{F30A9155-5938-0043-1056-1441D01A124E}"/>
          </ac:graphicFrameMkLst>
        </pc:graphicFrameChg>
        <pc:graphicFrameChg chg="add del">
          <ac:chgData name="Osorio Opry, Ray, A" userId="1a4fd9af-718d-44cf-976d-e6c31a06df3b" providerId="ADAL" clId="{F641F6D5-8645-4D37-A66A-700C4179D7A9}" dt="2024-07-10T18:16:27.305" v="53" actId="478"/>
          <ac:graphicFrameMkLst>
            <pc:docMk/>
            <pc:sldMk cId="29459129" sldId="305"/>
            <ac:graphicFrameMk id="8" creationId="{CD437BAA-335E-B88E-52E5-962608482058}"/>
          </ac:graphicFrameMkLst>
        </pc:graphicFrameChg>
        <pc:picChg chg="add mod">
          <ac:chgData name="Osorio Opry, Ray, A" userId="1a4fd9af-718d-44cf-976d-e6c31a06df3b" providerId="ADAL" clId="{F641F6D5-8645-4D37-A66A-700C4179D7A9}" dt="2024-07-10T18:36:53.554" v="191" actId="692"/>
          <ac:picMkLst>
            <pc:docMk/>
            <pc:sldMk cId="29459129" sldId="305"/>
            <ac:picMk id="9" creationId="{B60D6171-BE4F-7725-CDB4-253B36678A28}"/>
          </ac:picMkLst>
        </pc:picChg>
      </pc:sldChg>
      <pc:sldChg chg="modSp add mod">
        <pc:chgData name="Osorio Opry, Ray, A" userId="1a4fd9af-718d-44cf-976d-e6c31a06df3b" providerId="ADAL" clId="{F641F6D5-8645-4D37-A66A-700C4179D7A9}" dt="2024-07-10T18:37:10.954" v="194" actId="207"/>
        <pc:sldMkLst>
          <pc:docMk/>
          <pc:sldMk cId="2660709455" sldId="306"/>
        </pc:sldMkLst>
        <pc:spChg chg="mod">
          <ac:chgData name="Osorio Opry, Ray, A" userId="1a4fd9af-718d-44cf-976d-e6c31a06df3b" providerId="ADAL" clId="{F641F6D5-8645-4D37-A66A-700C4179D7A9}" dt="2024-07-10T18:37:04.433" v="193" actId="1076"/>
          <ac:spMkLst>
            <pc:docMk/>
            <pc:sldMk cId="2660709455" sldId="306"/>
            <ac:spMk id="2" creationId="{F531D838-53AE-3467-4CCE-40D1A2AA4DEE}"/>
          </ac:spMkLst>
        </pc:spChg>
        <pc:spChg chg="mod">
          <ac:chgData name="Osorio Opry, Ray, A" userId="1a4fd9af-718d-44cf-976d-e6c31a06df3b" providerId="ADAL" clId="{F641F6D5-8645-4D37-A66A-700C4179D7A9}" dt="2024-07-10T18:37:10.954" v="194" actId="207"/>
          <ac:spMkLst>
            <pc:docMk/>
            <pc:sldMk cId="2660709455" sldId="306"/>
            <ac:spMk id="3" creationId="{44427B3B-E496-E59E-B227-961FE819D7E2}"/>
          </ac:spMkLst>
        </pc:spChg>
      </pc:sldChg>
      <pc:sldChg chg="add">
        <pc:chgData name="Osorio Opry, Ray, A" userId="1a4fd9af-718d-44cf-976d-e6c31a06df3b" providerId="ADAL" clId="{F641F6D5-8645-4D37-A66A-700C4179D7A9}" dt="2024-07-10T18:42:26.436" v="195" actId="2890"/>
        <pc:sldMkLst>
          <pc:docMk/>
          <pc:sldMk cId="2093572715" sldId="307"/>
        </pc:sldMkLst>
      </pc:sldChg>
    </pc:docChg>
  </pc:docChgLst>
  <pc:docChgLst>
    <pc:chgData name="Blaser, Brittni, M" userId="ab8ae7fd-e6df-48d6-86cd-af9539ddb386" providerId="ADAL" clId="{58A6F117-73DC-469A-91A2-2716D6C4B74E}"/>
    <pc:docChg chg="custSel delSld modSld">
      <pc:chgData name="Blaser, Brittni, M" userId="ab8ae7fd-e6df-48d6-86cd-af9539ddb386" providerId="ADAL" clId="{58A6F117-73DC-469A-91A2-2716D6C4B74E}" dt="2024-07-30T14:57:52.628" v="98" actId="2696"/>
      <pc:docMkLst>
        <pc:docMk/>
      </pc:docMkLst>
      <pc:sldChg chg="modSp mod">
        <pc:chgData name="Blaser, Brittni, M" userId="ab8ae7fd-e6df-48d6-86cd-af9539ddb386" providerId="ADAL" clId="{58A6F117-73DC-469A-91A2-2716D6C4B74E}" dt="2024-07-30T14:57:36.511" v="97" actId="20577"/>
        <pc:sldMkLst>
          <pc:docMk/>
          <pc:sldMk cId="29459129" sldId="305"/>
        </pc:sldMkLst>
        <pc:graphicFrameChg chg="mod modGraphic">
          <ac:chgData name="Blaser, Brittni, M" userId="ab8ae7fd-e6df-48d6-86cd-af9539ddb386" providerId="ADAL" clId="{58A6F117-73DC-469A-91A2-2716D6C4B74E}" dt="2024-07-30T14:57:36.511" v="97" actId="20577"/>
          <ac:graphicFrameMkLst>
            <pc:docMk/>
            <pc:sldMk cId="29459129" sldId="305"/>
            <ac:graphicFrameMk id="8" creationId="{7D080163-D042-1534-366B-087903A85F43}"/>
          </ac:graphicFrameMkLst>
        </pc:graphicFrameChg>
      </pc:sldChg>
      <pc:sldChg chg="del">
        <pc:chgData name="Blaser, Brittni, M" userId="ab8ae7fd-e6df-48d6-86cd-af9539ddb386" providerId="ADAL" clId="{58A6F117-73DC-469A-91A2-2716D6C4B74E}" dt="2024-07-30T14:57:52.628" v="98" actId="2696"/>
        <pc:sldMkLst>
          <pc:docMk/>
          <pc:sldMk cId="2093572715" sldId="307"/>
        </pc:sldMkLst>
      </pc:sldChg>
      <pc:sldChg chg="modSp mod">
        <pc:chgData name="Blaser, Brittni, M" userId="ab8ae7fd-e6df-48d6-86cd-af9539ddb386" providerId="ADAL" clId="{58A6F117-73DC-469A-91A2-2716D6C4B74E}" dt="2024-07-30T14:56:10.308" v="76" actId="27636"/>
        <pc:sldMkLst>
          <pc:docMk/>
          <pc:sldMk cId="3763900709" sldId="336"/>
        </pc:sldMkLst>
        <pc:spChg chg="mod">
          <ac:chgData name="Blaser, Brittni, M" userId="ab8ae7fd-e6df-48d6-86cd-af9539ddb386" providerId="ADAL" clId="{58A6F117-73DC-469A-91A2-2716D6C4B74E}" dt="2024-07-30T14:56:10.308" v="76" actId="27636"/>
          <ac:spMkLst>
            <pc:docMk/>
            <pc:sldMk cId="3763900709" sldId="336"/>
            <ac:spMk id="4" creationId="{C9171416-5A10-771C-346E-794B088535DC}"/>
          </ac:spMkLst>
        </pc:spChg>
      </pc:sldChg>
      <pc:sldChg chg="del">
        <pc:chgData name="Blaser, Brittni, M" userId="ab8ae7fd-e6df-48d6-86cd-af9539ddb386" providerId="ADAL" clId="{58A6F117-73DC-469A-91A2-2716D6C4B74E}" dt="2024-07-29T14:08:21.040" v="0" actId="2696"/>
        <pc:sldMkLst>
          <pc:docMk/>
          <pc:sldMk cId="4048452829" sldId="336"/>
        </pc:sldMkLst>
      </pc:sldChg>
    </pc:docChg>
  </pc:docChgLst>
  <pc:docChgLst>
    <pc:chgData name="Osorio Opry, Ray, A" userId="1a4fd9af-718d-44cf-976d-e6c31a06df3b" providerId="ADAL" clId="{9E804546-C70B-4E79-961E-43C76BF3EE59}"/>
    <pc:docChg chg="undo custSel addSld modSld">
      <pc:chgData name="Osorio Opry, Ray, A" userId="1a4fd9af-718d-44cf-976d-e6c31a06df3b" providerId="ADAL" clId="{9E804546-C70B-4E79-961E-43C76BF3EE59}" dt="2024-07-10T20:21:09.230" v="118" actId="207"/>
      <pc:docMkLst>
        <pc:docMk/>
      </pc:docMkLst>
      <pc:sldChg chg="modSp mod">
        <pc:chgData name="Osorio Opry, Ray, A" userId="1a4fd9af-718d-44cf-976d-e6c31a06df3b" providerId="ADAL" clId="{9E804546-C70B-4E79-961E-43C76BF3EE59}" dt="2024-07-10T20:12:08.688" v="0"/>
        <pc:sldMkLst>
          <pc:docMk/>
          <pc:sldMk cId="2660709455" sldId="306"/>
        </pc:sldMkLst>
        <pc:spChg chg="mod">
          <ac:chgData name="Osorio Opry, Ray, A" userId="1a4fd9af-718d-44cf-976d-e6c31a06df3b" providerId="ADAL" clId="{9E804546-C70B-4E79-961E-43C76BF3EE59}" dt="2024-07-10T20:12:08.688" v="0"/>
          <ac:spMkLst>
            <pc:docMk/>
            <pc:sldMk cId="2660709455" sldId="306"/>
            <ac:spMk id="3" creationId="{44427B3B-E496-E59E-B227-961FE819D7E2}"/>
          </ac:spMkLst>
        </pc:spChg>
      </pc:sldChg>
      <pc:sldChg chg="modSp mod modNotesTx">
        <pc:chgData name="Osorio Opry, Ray, A" userId="1a4fd9af-718d-44cf-976d-e6c31a06df3b" providerId="ADAL" clId="{9E804546-C70B-4E79-961E-43C76BF3EE59}" dt="2024-07-10T20:16:02.339" v="69" actId="20577"/>
        <pc:sldMkLst>
          <pc:docMk/>
          <pc:sldMk cId="2093572715" sldId="307"/>
        </pc:sldMkLst>
        <pc:spChg chg="mod">
          <ac:chgData name="Osorio Opry, Ray, A" userId="1a4fd9af-718d-44cf-976d-e6c31a06df3b" providerId="ADAL" clId="{9E804546-C70B-4E79-961E-43C76BF3EE59}" dt="2024-07-10T20:12:20.409" v="5" actId="20577"/>
          <ac:spMkLst>
            <pc:docMk/>
            <pc:sldMk cId="2093572715" sldId="307"/>
            <ac:spMk id="2" creationId="{F531D838-53AE-3467-4CCE-40D1A2AA4DEE}"/>
          </ac:spMkLst>
        </pc:spChg>
        <pc:spChg chg="mod">
          <ac:chgData name="Osorio Opry, Ray, A" userId="1a4fd9af-718d-44cf-976d-e6c31a06df3b" providerId="ADAL" clId="{9E804546-C70B-4E79-961E-43C76BF3EE59}" dt="2024-07-10T20:13:50.075" v="19" actId="5793"/>
          <ac:spMkLst>
            <pc:docMk/>
            <pc:sldMk cId="2093572715" sldId="307"/>
            <ac:spMk id="3" creationId="{44427B3B-E496-E59E-B227-961FE819D7E2}"/>
          </ac:spMkLst>
        </pc:spChg>
      </pc:sldChg>
      <pc:sldChg chg="addSp delSp modSp add mod">
        <pc:chgData name="Osorio Opry, Ray, A" userId="1a4fd9af-718d-44cf-976d-e6c31a06df3b" providerId="ADAL" clId="{9E804546-C70B-4E79-961E-43C76BF3EE59}" dt="2024-07-10T20:14:34.669" v="29"/>
        <pc:sldMkLst>
          <pc:docMk/>
          <pc:sldMk cId="2184779436" sldId="308"/>
        </pc:sldMkLst>
        <pc:spChg chg="mod">
          <ac:chgData name="Osorio Opry, Ray, A" userId="1a4fd9af-718d-44cf-976d-e6c31a06df3b" providerId="ADAL" clId="{9E804546-C70B-4E79-961E-43C76BF3EE59}" dt="2024-07-10T20:14:13.799" v="23"/>
          <ac:spMkLst>
            <pc:docMk/>
            <pc:sldMk cId="2184779436" sldId="308"/>
            <ac:spMk id="2" creationId="{F531D838-53AE-3467-4CCE-40D1A2AA4DEE}"/>
          </ac:spMkLst>
        </pc:spChg>
        <pc:spChg chg="del">
          <ac:chgData name="Osorio Opry, Ray, A" userId="1a4fd9af-718d-44cf-976d-e6c31a06df3b" providerId="ADAL" clId="{9E804546-C70B-4E79-961E-43C76BF3EE59}" dt="2024-07-10T20:14:28.094" v="26" actId="478"/>
          <ac:spMkLst>
            <pc:docMk/>
            <pc:sldMk cId="2184779436" sldId="308"/>
            <ac:spMk id="3" creationId="{44427B3B-E496-E59E-B227-961FE819D7E2}"/>
          </ac:spMkLst>
        </pc:spChg>
        <pc:spChg chg="add del mod">
          <ac:chgData name="Osorio Opry, Ray, A" userId="1a4fd9af-718d-44cf-976d-e6c31a06df3b" providerId="ADAL" clId="{9E804546-C70B-4E79-961E-43C76BF3EE59}" dt="2024-07-10T20:14:30.905" v="28" actId="478"/>
          <ac:spMkLst>
            <pc:docMk/>
            <pc:sldMk cId="2184779436" sldId="308"/>
            <ac:spMk id="7" creationId="{59FDAD4B-1CEE-3676-C774-5103130D7B46}"/>
          </ac:spMkLst>
        </pc:spChg>
        <pc:graphicFrameChg chg="add del mod">
          <ac:chgData name="Osorio Opry, Ray, A" userId="1a4fd9af-718d-44cf-976d-e6c31a06df3b" providerId="ADAL" clId="{9E804546-C70B-4E79-961E-43C76BF3EE59}" dt="2024-07-10T20:14:26.904" v="25"/>
          <ac:graphicFrameMkLst>
            <pc:docMk/>
            <pc:sldMk cId="2184779436" sldId="308"/>
            <ac:graphicFrameMk id="5" creationId="{33294452-00E2-A904-AA5D-89662DD77048}"/>
          </ac:graphicFrameMkLst>
        </pc:graphicFrameChg>
        <pc:graphicFrameChg chg="add mod">
          <ac:chgData name="Osorio Opry, Ray, A" userId="1a4fd9af-718d-44cf-976d-e6c31a06df3b" providerId="ADAL" clId="{9E804546-C70B-4E79-961E-43C76BF3EE59}" dt="2024-07-10T20:14:34.669" v="29"/>
          <ac:graphicFrameMkLst>
            <pc:docMk/>
            <pc:sldMk cId="2184779436" sldId="308"/>
            <ac:graphicFrameMk id="8" creationId="{AD961F2B-DE21-741C-D33A-B35299F3F5CE}"/>
          </ac:graphicFrameMkLst>
        </pc:graphicFrameChg>
      </pc:sldChg>
      <pc:sldChg chg="addSp delSp modSp add mod modNotesTx">
        <pc:chgData name="Osorio Opry, Ray, A" userId="1a4fd9af-718d-44cf-976d-e6c31a06df3b" providerId="ADAL" clId="{9E804546-C70B-4E79-961E-43C76BF3EE59}" dt="2024-07-10T20:15:43.299" v="38"/>
        <pc:sldMkLst>
          <pc:docMk/>
          <pc:sldMk cId="252234864" sldId="309"/>
        </pc:sldMkLst>
        <pc:spChg chg="mod">
          <ac:chgData name="Osorio Opry, Ray, A" userId="1a4fd9af-718d-44cf-976d-e6c31a06df3b" providerId="ADAL" clId="{9E804546-C70B-4E79-961E-43C76BF3EE59}" dt="2024-07-10T20:15:33.124" v="37" actId="1076"/>
          <ac:spMkLst>
            <pc:docMk/>
            <pc:sldMk cId="252234864" sldId="309"/>
            <ac:spMk id="2" creationId="{F531D838-53AE-3467-4CCE-40D1A2AA4DEE}"/>
          </ac:spMkLst>
        </pc:spChg>
        <pc:graphicFrameChg chg="add mod">
          <ac:chgData name="Osorio Opry, Ray, A" userId="1a4fd9af-718d-44cf-976d-e6c31a06df3b" providerId="ADAL" clId="{9E804546-C70B-4E79-961E-43C76BF3EE59}" dt="2024-07-10T20:15:27.320" v="36"/>
          <ac:graphicFrameMkLst>
            <pc:docMk/>
            <pc:sldMk cId="252234864" sldId="309"/>
            <ac:graphicFrameMk id="3" creationId="{A5524656-B6D3-04F0-1A8C-58C617E6F30B}"/>
          </ac:graphicFrameMkLst>
        </pc:graphicFrameChg>
        <pc:graphicFrameChg chg="del">
          <ac:chgData name="Osorio Opry, Ray, A" userId="1a4fd9af-718d-44cf-976d-e6c31a06df3b" providerId="ADAL" clId="{9E804546-C70B-4E79-961E-43C76BF3EE59}" dt="2024-07-10T20:15:00.496" v="31" actId="478"/>
          <ac:graphicFrameMkLst>
            <pc:docMk/>
            <pc:sldMk cId="252234864" sldId="309"/>
            <ac:graphicFrameMk id="8" creationId="{AD961F2B-DE21-741C-D33A-B35299F3F5CE}"/>
          </ac:graphicFrameMkLst>
        </pc:graphicFrameChg>
      </pc:sldChg>
      <pc:sldChg chg="addSp delSp modSp add mod modNotesTx">
        <pc:chgData name="Osorio Opry, Ray, A" userId="1a4fd9af-718d-44cf-976d-e6c31a06df3b" providerId="ADAL" clId="{9E804546-C70B-4E79-961E-43C76BF3EE59}" dt="2024-07-10T20:17:40.152" v="91" actId="20577"/>
        <pc:sldMkLst>
          <pc:docMk/>
          <pc:sldMk cId="3486020536" sldId="310"/>
        </pc:sldMkLst>
        <pc:spChg chg="mod">
          <ac:chgData name="Osorio Opry, Ray, A" userId="1a4fd9af-718d-44cf-976d-e6c31a06df3b" providerId="ADAL" clId="{9E804546-C70B-4E79-961E-43C76BF3EE59}" dt="2024-07-10T20:16:26.843" v="72" actId="27636"/>
          <ac:spMkLst>
            <pc:docMk/>
            <pc:sldMk cId="3486020536" sldId="310"/>
            <ac:spMk id="2" creationId="{F531D838-53AE-3467-4CCE-40D1A2AA4DEE}"/>
          </ac:spMkLst>
        </pc:spChg>
        <pc:graphicFrameChg chg="del">
          <ac:chgData name="Osorio Opry, Ray, A" userId="1a4fd9af-718d-44cf-976d-e6c31a06df3b" providerId="ADAL" clId="{9E804546-C70B-4E79-961E-43C76BF3EE59}" dt="2024-07-10T20:16:35.774" v="73" actId="478"/>
          <ac:graphicFrameMkLst>
            <pc:docMk/>
            <pc:sldMk cId="3486020536" sldId="310"/>
            <ac:graphicFrameMk id="3" creationId="{A5524656-B6D3-04F0-1A8C-58C617E6F30B}"/>
          </ac:graphicFrameMkLst>
        </pc:graphicFrameChg>
        <pc:graphicFrameChg chg="add mod">
          <ac:chgData name="Osorio Opry, Ray, A" userId="1a4fd9af-718d-44cf-976d-e6c31a06df3b" providerId="ADAL" clId="{9E804546-C70B-4E79-961E-43C76BF3EE59}" dt="2024-07-10T20:16:44.075" v="75" actId="1076"/>
          <ac:graphicFrameMkLst>
            <pc:docMk/>
            <pc:sldMk cId="3486020536" sldId="310"/>
            <ac:graphicFrameMk id="5" creationId="{6547F50A-4480-28EB-7004-39B13308DEA2}"/>
          </ac:graphicFrameMkLst>
        </pc:graphicFrameChg>
      </pc:sldChg>
      <pc:sldChg chg="addSp delSp modSp add mod">
        <pc:chgData name="Osorio Opry, Ray, A" userId="1a4fd9af-718d-44cf-976d-e6c31a06df3b" providerId="ADAL" clId="{9E804546-C70B-4E79-961E-43C76BF3EE59}" dt="2024-07-10T20:21:09.230" v="118" actId="207"/>
        <pc:sldMkLst>
          <pc:docMk/>
          <pc:sldMk cId="1992818284" sldId="311"/>
        </pc:sldMkLst>
        <pc:spChg chg="del mod">
          <ac:chgData name="Osorio Opry, Ray, A" userId="1a4fd9af-718d-44cf-976d-e6c31a06df3b" providerId="ADAL" clId="{9E804546-C70B-4E79-961E-43C76BF3EE59}" dt="2024-07-10T20:18:37.937" v="100" actId="478"/>
          <ac:spMkLst>
            <pc:docMk/>
            <pc:sldMk cId="1992818284" sldId="311"/>
            <ac:spMk id="2" creationId="{F531D838-53AE-3467-4CCE-40D1A2AA4DEE}"/>
          </ac:spMkLst>
        </pc:spChg>
        <pc:spChg chg="add del mod">
          <ac:chgData name="Osorio Opry, Ray, A" userId="1a4fd9af-718d-44cf-976d-e6c31a06df3b" providerId="ADAL" clId="{9E804546-C70B-4E79-961E-43C76BF3EE59}" dt="2024-07-10T20:18:40.664" v="102" actId="478"/>
          <ac:spMkLst>
            <pc:docMk/>
            <pc:sldMk cId="1992818284" sldId="311"/>
            <ac:spMk id="3" creationId="{4F433962-57BF-8CCF-5433-5B899FDF81F6}"/>
          </ac:spMkLst>
        </pc:spChg>
        <pc:spChg chg="add del mod">
          <ac:chgData name="Osorio Opry, Ray, A" userId="1a4fd9af-718d-44cf-976d-e6c31a06df3b" providerId="ADAL" clId="{9E804546-C70B-4E79-961E-43C76BF3EE59}" dt="2024-07-10T20:18:39.532" v="101" actId="478"/>
          <ac:spMkLst>
            <pc:docMk/>
            <pc:sldMk cId="1992818284" sldId="311"/>
            <ac:spMk id="7" creationId="{62A889F7-78D4-8C75-FB47-AC1ECB1E3D57}"/>
          </ac:spMkLst>
        </pc:spChg>
        <pc:spChg chg="add del mod">
          <ac:chgData name="Osorio Opry, Ray, A" userId="1a4fd9af-718d-44cf-976d-e6c31a06df3b" providerId="ADAL" clId="{9E804546-C70B-4E79-961E-43C76BF3EE59}" dt="2024-07-10T20:18:49.336" v="104"/>
          <ac:spMkLst>
            <pc:docMk/>
            <pc:sldMk cId="1992818284" sldId="311"/>
            <ac:spMk id="8" creationId="{145C45E9-B496-B083-AF80-C761F9A5861A}"/>
          </ac:spMkLst>
        </pc:spChg>
        <pc:spChg chg="add del mod">
          <ac:chgData name="Osorio Opry, Ray, A" userId="1a4fd9af-718d-44cf-976d-e6c31a06df3b" providerId="ADAL" clId="{9E804546-C70B-4E79-961E-43C76BF3EE59}" dt="2024-07-10T20:18:49.336" v="104"/>
          <ac:spMkLst>
            <pc:docMk/>
            <pc:sldMk cId="1992818284" sldId="311"/>
            <ac:spMk id="10" creationId="{6620BCF1-8FD0-A57D-F61D-A706A2AA09A6}"/>
          </ac:spMkLst>
        </pc:spChg>
        <pc:spChg chg="add mod">
          <ac:chgData name="Osorio Opry, Ray, A" userId="1a4fd9af-718d-44cf-976d-e6c31a06df3b" providerId="ADAL" clId="{9E804546-C70B-4E79-961E-43C76BF3EE59}" dt="2024-07-10T20:20:23.304" v="113" actId="2711"/>
          <ac:spMkLst>
            <pc:docMk/>
            <pc:sldMk cId="1992818284" sldId="311"/>
            <ac:spMk id="11" creationId="{E4B9CC3C-6794-158D-C9DD-9CFF76B3A76B}"/>
          </ac:spMkLst>
        </pc:spChg>
        <pc:spChg chg="add mod">
          <ac:chgData name="Osorio Opry, Ray, A" userId="1a4fd9af-718d-44cf-976d-e6c31a06df3b" providerId="ADAL" clId="{9E804546-C70B-4E79-961E-43C76BF3EE59}" dt="2024-07-10T20:20:09.187" v="111" actId="207"/>
          <ac:spMkLst>
            <pc:docMk/>
            <pc:sldMk cId="1992818284" sldId="311"/>
            <ac:spMk id="13" creationId="{F8C13E16-4F9E-CCF2-BA3A-F73CBC09ADDA}"/>
          </ac:spMkLst>
        </pc:spChg>
        <pc:graphicFrameChg chg="del">
          <ac:chgData name="Osorio Opry, Ray, A" userId="1a4fd9af-718d-44cf-976d-e6c31a06df3b" providerId="ADAL" clId="{9E804546-C70B-4E79-961E-43C76BF3EE59}" dt="2024-07-10T20:17:57.868" v="93" actId="478"/>
          <ac:graphicFrameMkLst>
            <pc:docMk/>
            <pc:sldMk cId="1992818284" sldId="311"/>
            <ac:graphicFrameMk id="5" creationId="{6547F50A-4480-28EB-7004-39B13308DEA2}"/>
          </ac:graphicFrameMkLst>
        </pc:graphicFrameChg>
        <pc:graphicFrameChg chg="add del mod">
          <ac:chgData name="Osorio Opry, Ray, A" userId="1a4fd9af-718d-44cf-976d-e6c31a06df3b" providerId="ADAL" clId="{9E804546-C70B-4E79-961E-43C76BF3EE59}" dt="2024-07-10T20:18:49.336" v="104"/>
          <ac:graphicFrameMkLst>
            <pc:docMk/>
            <pc:sldMk cId="1992818284" sldId="311"/>
            <ac:graphicFrameMk id="9" creationId="{07F1B8D2-1030-37D9-BB01-4AF9A048DAAB}"/>
          </ac:graphicFrameMkLst>
        </pc:graphicFrameChg>
        <pc:graphicFrameChg chg="add mod modGraphic">
          <ac:chgData name="Osorio Opry, Ray, A" userId="1a4fd9af-718d-44cf-976d-e6c31a06df3b" providerId="ADAL" clId="{9E804546-C70B-4E79-961E-43C76BF3EE59}" dt="2024-07-10T20:21:09.230" v="118" actId="207"/>
          <ac:graphicFrameMkLst>
            <pc:docMk/>
            <pc:sldMk cId="1992818284" sldId="311"/>
            <ac:graphicFrameMk id="12" creationId="{C79B1899-2FB8-DAF8-3F01-75D0235D494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Insert Objective </a:t>
          </a:r>
          <a:r>
            <a:rPr lang="en-US" sz="1800" i="1" dirty="0">
              <a:solidFill>
                <a:schemeClr val="tx1"/>
              </a:solidFill>
            </a:rPr>
            <a:t>[“Evaluate response protocols during a child abduction scenario”] </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A5773C45-54BF-4718-AA30-5B56122D69E1}">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ABAD4E0-E040-4480-A6BF-5D71447576C1}" type="parTrans" cxnId="{9534095F-156F-4236-81A3-419ADDADE727}">
      <dgm:prSet/>
      <dgm:spPr/>
      <dgm:t>
        <a:bodyPr/>
        <a:lstStyle/>
        <a:p>
          <a:endParaRPr lang="en-US"/>
        </a:p>
      </dgm:t>
    </dgm:pt>
    <dgm:pt modelId="{3DD94F32-3E22-4328-A3EF-0F00C1113C70}" type="sibTrans" cxnId="{9534095F-156F-4236-81A3-419ADDADE727}">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5"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5"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5"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5" custScaleY="83553">
        <dgm:presLayoutVars>
          <dgm:chMax val="0"/>
          <dgm:bulletEnabled val="1"/>
        </dgm:presLayoutVars>
      </dgm:prSet>
      <dgm:spPr/>
    </dgm:pt>
    <dgm:pt modelId="{04CC4236-4082-48D9-B6E0-1EA2C07FED78}" type="pres">
      <dgm:prSet presAssocID="{4B445607-A139-4964-B5B3-501C013EF876}" presName="spacer" presStyleCnt="0"/>
      <dgm:spPr/>
    </dgm:pt>
    <dgm:pt modelId="{56942AB0-388A-495D-B16F-5A4DDD791734}" type="pres">
      <dgm:prSet presAssocID="{A5773C45-54BF-4718-AA30-5B56122D69E1}" presName="parentText" presStyleLbl="node1" presStyleIdx="4" presStyleCnt="5"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A0A7DA31-A677-494D-BF02-0726CD906F7F}" type="presOf" srcId="{A5773C45-54BF-4718-AA30-5B56122D69E1}" destId="{56942AB0-388A-495D-B16F-5A4DDD791734}" srcOrd="0" destOrd="0" presId="urn:microsoft.com/office/officeart/2005/8/layout/vList2"/>
    <dgm:cxn modelId="{9534095F-156F-4236-81A3-419ADDADE727}" srcId="{6099DC0E-84BD-47C5-90B3-B9D0A22D320B}" destId="{A5773C45-54BF-4718-AA30-5B56122D69E1}" srcOrd="4" destOrd="0" parTransId="{FABAD4E0-E040-4480-A6BF-5D71447576C1}" sibTransId="{3DD94F32-3E22-4328-A3EF-0F00C1113C70}"/>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 modelId="{89A8A85A-2F0A-4A1F-92FE-1DA88477D162}" type="presParOf" srcId="{944A3A4B-99FC-4AEF-B3A6-A2E0E642952D}" destId="{04CC4236-4082-48D9-B6E0-1EA2C07FED78}" srcOrd="7" destOrd="0" presId="urn:microsoft.com/office/officeart/2005/8/layout/vList2"/>
    <dgm:cxn modelId="{BA9EFA7B-04AE-4274-807B-53851E0971B7}" type="presParOf" srcId="{944A3A4B-99FC-4AEF-B3A6-A2E0E642952D}" destId="{56942AB0-388A-495D-B16F-5A4DDD79173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4E6EF4-D79D-4E53-AD38-7B1702EE1128}"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B8788481-EF7F-4B4F-8877-003F50726BC8}">
      <dgm:prSet custT="1"/>
      <dgm:spPr>
        <a:ln w="28575">
          <a:solidFill>
            <a:schemeClr val="tx1"/>
          </a:solidFill>
        </a:ln>
      </dgm:spPr>
      <dgm:t>
        <a:bodyPr/>
        <a:lstStyle/>
        <a:p>
          <a:r>
            <a:rPr lang="en-US" sz="1800" dirty="0"/>
            <a:t>Community Preparedness</a:t>
          </a:r>
        </a:p>
      </dgm:t>
    </dgm:pt>
    <dgm:pt modelId="{F1653787-67C1-443D-BDD9-61B52AA4D54F}" type="parTrans" cxnId="{0BBFE873-25F9-45A9-AC14-2A250B5A7C90}">
      <dgm:prSet/>
      <dgm:spPr/>
      <dgm:t>
        <a:bodyPr/>
        <a:lstStyle/>
        <a:p>
          <a:endParaRPr lang="en-US" sz="1800"/>
        </a:p>
      </dgm:t>
    </dgm:pt>
    <dgm:pt modelId="{FD1314A6-698E-4543-B533-B5639296C91C}" type="sibTrans" cxnId="{0BBFE873-25F9-45A9-AC14-2A250B5A7C90}">
      <dgm:prSet/>
      <dgm:spPr/>
      <dgm:t>
        <a:bodyPr/>
        <a:lstStyle/>
        <a:p>
          <a:endParaRPr lang="en-US" sz="1800"/>
        </a:p>
      </dgm:t>
    </dgm:pt>
    <dgm:pt modelId="{77E3F952-E5DB-405C-B5F3-3B8E8FEA364F}">
      <dgm:prSet custT="1"/>
      <dgm:spPr>
        <a:ln w="28575">
          <a:solidFill>
            <a:schemeClr val="tx1"/>
          </a:solidFill>
        </a:ln>
      </dgm:spPr>
      <dgm:t>
        <a:bodyPr/>
        <a:lstStyle/>
        <a:p>
          <a:r>
            <a:rPr lang="en-US" sz="1800"/>
            <a:t>Community Recovery</a:t>
          </a:r>
        </a:p>
      </dgm:t>
    </dgm:pt>
    <dgm:pt modelId="{3033B806-7F51-4001-A2BF-CB30F42BC8E4}" type="parTrans" cxnId="{88276207-CBE8-4ADF-8510-B3A4FF2DD224}">
      <dgm:prSet/>
      <dgm:spPr/>
      <dgm:t>
        <a:bodyPr/>
        <a:lstStyle/>
        <a:p>
          <a:endParaRPr lang="en-US" sz="1800"/>
        </a:p>
      </dgm:t>
    </dgm:pt>
    <dgm:pt modelId="{77AB319D-5F53-4AFB-BADA-2C58D9EC2239}" type="sibTrans" cxnId="{88276207-CBE8-4ADF-8510-B3A4FF2DD224}">
      <dgm:prSet/>
      <dgm:spPr/>
      <dgm:t>
        <a:bodyPr/>
        <a:lstStyle/>
        <a:p>
          <a:endParaRPr lang="en-US" sz="1800"/>
        </a:p>
      </dgm:t>
    </dgm:pt>
    <dgm:pt modelId="{DE458DD6-1BCB-4690-AD70-746EB867D426}">
      <dgm:prSet custT="1"/>
      <dgm:spPr>
        <a:ln w="28575">
          <a:solidFill>
            <a:schemeClr val="tx1"/>
          </a:solidFill>
        </a:ln>
      </dgm:spPr>
      <dgm:t>
        <a:bodyPr/>
        <a:lstStyle/>
        <a:p>
          <a:r>
            <a:rPr lang="en-US" sz="1800"/>
            <a:t>Emergency Operations Coordination</a:t>
          </a:r>
        </a:p>
      </dgm:t>
    </dgm:pt>
    <dgm:pt modelId="{278C1B77-631C-43B9-BEA0-816F97ABEABC}" type="parTrans" cxnId="{6ACA4FFC-C6B1-4897-96E1-82D903F628A7}">
      <dgm:prSet/>
      <dgm:spPr/>
      <dgm:t>
        <a:bodyPr/>
        <a:lstStyle/>
        <a:p>
          <a:endParaRPr lang="en-US" sz="1800"/>
        </a:p>
      </dgm:t>
    </dgm:pt>
    <dgm:pt modelId="{8DB42F1C-F0AC-4EB7-A412-FB1468AD6619}" type="sibTrans" cxnId="{6ACA4FFC-C6B1-4897-96E1-82D903F628A7}">
      <dgm:prSet/>
      <dgm:spPr/>
      <dgm:t>
        <a:bodyPr/>
        <a:lstStyle/>
        <a:p>
          <a:endParaRPr lang="en-US" sz="1800"/>
        </a:p>
      </dgm:t>
    </dgm:pt>
    <dgm:pt modelId="{B1482F22-2360-4BD6-B89D-0F515401FFFB}">
      <dgm:prSet custT="1"/>
      <dgm:spPr>
        <a:ln w="28575">
          <a:solidFill>
            <a:schemeClr val="tx1"/>
          </a:solidFill>
        </a:ln>
      </dgm:spPr>
      <dgm:t>
        <a:bodyPr/>
        <a:lstStyle/>
        <a:p>
          <a:r>
            <a:rPr lang="en-US" sz="1800"/>
            <a:t>Emergency Public Information &amp; Warning</a:t>
          </a:r>
        </a:p>
      </dgm:t>
    </dgm:pt>
    <dgm:pt modelId="{987969DF-50F4-4418-9214-8CE7ABF01B6D}" type="parTrans" cxnId="{424F10D2-E4D2-41E3-88D5-2EC00EE32DEE}">
      <dgm:prSet/>
      <dgm:spPr/>
      <dgm:t>
        <a:bodyPr/>
        <a:lstStyle/>
        <a:p>
          <a:endParaRPr lang="en-US" sz="1800"/>
        </a:p>
      </dgm:t>
    </dgm:pt>
    <dgm:pt modelId="{90CAA627-B8C0-44EE-BDE3-8758F21E21B8}" type="sibTrans" cxnId="{424F10D2-E4D2-41E3-88D5-2EC00EE32DEE}">
      <dgm:prSet/>
      <dgm:spPr/>
      <dgm:t>
        <a:bodyPr/>
        <a:lstStyle/>
        <a:p>
          <a:endParaRPr lang="en-US" sz="1800"/>
        </a:p>
      </dgm:t>
    </dgm:pt>
    <dgm:pt modelId="{93ADA398-8365-439F-AFD9-B61FB916CE71}">
      <dgm:prSet custT="1"/>
      <dgm:spPr>
        <a:ln w="28575">
          <a:solidFill>
            <a:schemeClr val="tx1"/>
          </a:solidFill>
        </a:ln>
      </dgm:spPr>
      <dgm:t>
        <a:bodyPr/>
        <a:lstStyle/>
        <a:p>
          <a:r>
            <a:rPr lang="en-US" sz="1800"/>
            <a:t>Fatality Management</a:t>
          </a:r>
        </a:p>
      </dgm:t>
    </dgm:pt>
    <dgm:pt modelId="{FA7B74F8-7325-43A1-B8C9-2FB0E4FFEF2E}" type="parTrans" cxnId="{C70342E6-4249-46CC-9FD3-4ED1CFB5358A}">
      <dgm:prSet/>
      <dgm:spPr/>
      <dgm:t>
        <a:bodyPr/>
        <a:lstStyle/>
        <a:p>
          <a:endParaRPr lang="en-US" sz="1800"/>
        </a:p>
      </dgm:t>
    </dgm:pt>
    <dgm:pt modelId="{24D96CF6-6DA5-44D8-87B3-A2867AF8E389}" type="sibTrans" cxnId="{C70342E6-4249-46CC-9FD3-4ED1CFB5358A}">
      <dgm:prSet/>
      <dgm:spPr/>
      <dgm:t>
        <a:bodyPr/>
        <a:lstStyle/>
        <a:p>
          <a:endParaRPr lang="en-US" sz="1800"/>
        </a:p>
      </dgm:t>
    </dgm:pt>
    <dgm:pt modelId="{B71B99D4-5381-4EC3-B467-9AC6DBBB54C7}">
      <dgm:prSet custT="1"/>
      <dgm:spPr>
        <a:ln w="28575">
          <a:solidFill>
            <a:schemeClr val="tx1"/>
          </a:solidFill>
        </a:ln>
      </dgm:spPr>
      <dgm:t>
        <a:bodyPr/>
        <a:lstStyle/>
        <a:p>
          <a:r>
            <a:rPr lang="en-US" sz="1800"/>
            <a:t>Information Sharing</a:t>
          </a:r>
        </a:p>
      </dgm:t>
    </dgm:pt>
    <dgm:pt modelId="{22E9992E-1D4C-4F45-A8AF-9D56E76EE149}" type="parTrans" cxnId="{3EDDD8E8-1334-45DB-8D8C-95B194D9AC5A}">
      <dgm:prSet/>
      <dgm:spPr/>
      <dgm:t>
        <a:bodyPr/>
        <a:lstStyle/>
        <a:p>
          <a:endParaRPr lang="en-US" sz="1800"/>
        </a:p>
      </dgm:t>
    </dgm:pt>
    <dgm:pt modelId="{25DE2F7A-F44D-4459-B237-5C00C82D084F}" type="sibTrans" cxnId="{3EDDD8E8-1334-45DB-8D8C-95B194D9AC5A}">
      <dgm:prSet/>
      <dgm:spPr/>
      <dgm:t>
        <a:bodyPr/>
        <a:lstStyle/>
        <a:p>
          <a:endParaRPr lang="en-US" sz="1800"/>
        </a:p>
      </dgm:t>
    </dgm:pt>
    <dgm:pt modelId="{79E5886B-5F3D-40E5-9B21-3E37B842E597}">
      <dgm:prSet custT="1"/>
      <dgm:spPr>
        <a:ln w="28575">
          <a:solidFill>
            <a:schemeClr val="tx1"/>
          </a:solidFill>
        </a:ln>
      </dgm:spPr>
      <dgm:t>
        <a:bodyPr/>
        <a:lstStyle/>
        <a:p>
          <a:r>
            <a:rPr lang="en-US" sz="1800"/>
            <a:t>Mass Care</a:t>
          </a:r>
        </a:p>
      </dgm:t>
    </dgm:pt>
    <dgm:pt modelId="{3FDAFCD0-3ADB-41E4-B508-E7810DFEEC8A}" type="parTrans" cxnId="{32540DCE-4BB0-45A7-923E-8AC8911EC115}">
      <dgm:prSet/>
      <dgm:spPr/>
      <dgm:t>
        <a:bodyPr/>
        <a:lstStyle/>
        <a:p>
          <a:endParaRPr lang="en-US" sz="1800"/>
        </a:p>
      </dgm:t>
    </dgm:pt>
    <dgm:pt modelId="{1167E6C5-AE59-438A-9308-F5C79D380D2D}" type="sibTrans" cxnId="{32540DCE-4BB0-45A7-923E-8AC8911EC115}">
      <dgm:prSet/>
      <dgm:spPr/>
      <dgm:t>
        <a:bodyPr/>
        <a:lstStyle/>
        <a:p>
          <a:endParaRPr lang="en-US" sz="1800"/>
        </a:p>
      </dgm:t>
    </dgm:pt>
    <dgm:pt modelId="{718C0933-BDAE-40F3-A7B6-D55EBB9F3B0D}">
      <dgm:prSet custT="1"/>
      <dgm:spPr>
        <a:ln w="28575">
          <a:solidFill>
            <a:schemeClr val="tx1"/>
          </a:solidFill>
        </a:ln>
      </dgm:spPr>
      <dgm:t>
        <a:bodyPr/>
        <a:lstStyle/>
        <a:p>
          <a:r>
            <a:rPr lang="en-US" sz="1800" dirty="0"/>
            <a:t>Medical Countermeasure Dispensing &amp; Administration</a:t>
          </a:r>
        </a:p>
      </dgm:t>
    </dgm:pt>
    <dgm:pt modelId="{F62B89DF-A971-495D-B265-4F1D5DDC8934}" type="parTrans" cxnId="{FBC3F4B6-50AD-44D9-A164-2ECF17761A5B}">
      <dgm:prSet/>
      <dgm:spPr/>
      <dgm:t>
        <a:bodyPr/>
        <a:lstStyle/>
        <a:p>
          <a:endParaRPr lang="en-US" sz="1800"/>
        </a:p>
      </dgm:t>
    </dgm:pt>
    <dgm:pt modelId="{7EF69AD8-92BD-492A-80AD-88021A82B065}" type="sibTrans" cxnId="{FBC3F4B6-50AD-44D9-A164-2ECF17761A5B}">
      <dgm:prSet/>
      <dgm:spPr/>
      <dgm:t>
        <a:bodyPr/>
        <a:lstStyle/>
        <a:p>
          <a:endParaRPr lang="en-US" sz="1800"/>
        </a:p>
      </dgm:t>
    </dgm:pt>
    <dgm:pt modelId="{9E8A359A-4A4A-4B5C-A59C-D3EDC18696B7}">
      <dgm:prSet custT="1"/>
      <dgm:spPr>
        <a:ln w="28575">
          <a:solidFill>
            <a:schemeClr val="tx1"/>
          </a:solidFill>
        </a:ln>
      </dgm:spPr>
      <dgm:t>
        <a:bodyPr/>
        <a:lstStyle/>
        <a:p>
          <a:r>
            <a:rPr lang="en-US" sz="1800"/>
            <a:t>Medical Material Management &amp; Distribution</a:t>
          </a:r>
        </a:p>
      </dgm:t>
    </dgm:pt>
    <dgm:pt modelId="{F94F7936-B2E9-460D-987A-BEF51E9D4FC6}" type="parTrans" cxnId="{B8062A17-7F92-4643-AE16-A0C9C46E3507}">
      <dgm:prSet/>
      <dgm:spPr/>
      <dgm:t>
        <a:bodyPr/>
        <a:lstStyle/>
        <a:p>
          <a:endParaRPr lang="en-US" sz="1800"/>
        </a:p>
      </dgm:t>
    </dgm:pt>
    <dgm:pt modelId="{9B19C935-1329-4BC4-A495-0F20BA25F60C}" type="sibTrans" cxnId="{B8062A17-7F92-4643-AE16-A0C9C46E3507}">
      <dgm:prSet/>
      <dgm:spPr/>
      <dgm:t>
        <a:bodyPr/>
        <a:lstStyle/>
        <a:p>
          <a:endParaRPr lang="en-US" sz="1800"/>
        </a:p>
      </dgm:t>
    </dgm:pt>
    <dgm:pt modelId="{1BF2E3FD-14BD-42AE-B1BC-E107917C095D}">
      <dgm:prSet custT="1"/>
      <dgm:spPr>
        <a:ln w="28575">
          <a:solidFill>
            <a:schemeClr val="tx1"/>
          </a:solidFill>
        </a:ln>
      </dgm:spPr>
      <dgm:t>
        <a:bodyPr/>
        <a:lstStyle/>
        <a:p>
          <a:r>
            <a:rPr lang="en-US" sz="1800"/>
            <a:t>Medical Surge</a:t>
          </a:r>
        </a:p>
      </dgm:t>
    </dgm:pt>
    <dgm:pt modelId="{5E8EBDBF-6B4D-4873-AAF9-0F04D62AA44B}" type="parTrans" cxnId="{B2A5E5B5-7D30-4E28-B17F-13CDF7E580DA}">
      <dgm:prSet/>
      <dgm:spPr/>
      <dgm:t>
        <a:bodyPr/>
        <a:lstStyle/>
        <a:p>
          <a:endParaRPr lang="en-US" sz="1800"/>
        </a:p>
      </dgm:t>
    </dgm:pt>
    <dgm:pt modelId="{9DDCA383-0509-4DD5-BDA1-7A3DA3E6D93C}" type="sibTrans" cxnId="{B2A5E5B5-7D30-4E28-B17F-13CDF7E580DA}">
      <dgm:prSet/>
      <dgm:spPr/>
      <dgm:t>
        <a:bodyPr/>
        <a:lstStyle/>
        <a:p>
          <a:endParaRPr lang="en-US" sz="1800"/>
        </a:p>
      </dgm:t>
    </dgm:pt>
    <dgm:pt modelId="{12A0C402-9965-4E9B-A93C-C6E0EFCAFC4C}">
      <dgm:prSet custT="1"/>
      <dgm:spPr>
        <a:ln w="28575">
          <a:solidFill>
            <a:schemeClr val="tx1"/>
          </a:solidFill>
        </a:ln>
      </dgm:spPr>
      <dgm:t>
        <a:bodyPr/>
        <a:lstStyle/>
        <a:p>
          <a:r>
            <a:rPr lang="en-US" sz="1800"/>
            <a:t>Nonpharmaceutical Interventions</a:t>
          </a:r>
        </a:p>
      </dgm:t>
    </dgm:pt>
    <dgm:pt modelId="{548B0290-0B5F-4967-9F7D-22CF22D22B42}" type="parTrans" cxnId="{06C31E0B-AF28-4AF7-8EC6-958EC44EC8EA}">
      <dgm:prSet/>
      <dgm:spPr/>
      <dgm:t>
        <a:bodyPr/>
        <a:lstStyle/>
        <a:p>
          <a:endParaRPr lang="en-US" sz="1800"/>
        </a:p>
      </dgm:t>
    </dgm:pt>
    <dgm:pt modelId="{D2656C22-C93D-4E14-A853-C5E5EAE22C2E}" type="sibTrans" cxnId="{06C31E0B-AF28-4AF7-8EC6-958EC44EC8EA}">
      <dgm:prSet/>
      <dgm:spPr/>
      <dgm:t>
        <a:bodyPr/>
        <a:lstStyle/>
        <a:p>
          <a:endParaRPr lang="en-US" sz="1800"/>
        </a:p>
      </dgm:t>
    </dgm:pt>
    <dgm:pt modelId="{0C69C29D-D8D6-4788-BD0F-9B2B6C38113A}">
      <dgm:prSet custT="1"/>
      <dgm:spPr>
        <a:ln w="28575">
          <a:solidFill>
            <a:schemeClr val="tx1"/>
          </a:solidFill>
        </a:ln>
      </dgm:spPr>
      <dgm:t>
        <a:bodyPr/>
        <a:lstStyle/>
        <a:p>
          <a:r>
            <a:rPr lang="en-US" sz="1800"/>
            <a:t>Public Health Laboratory Testing</a:t>
          </a:r>
        </a:p>
      </dgm:t>
    </dgm:pt>
    <dgm:pt modelId="{48245EAF-3F97-4FA2-929D-72EE0170F5DF}" type="parTrans" cxnId="{761CD997-94A3-4ED9-AFA9-2EBD3E8B8328}">
      <dgm:prSet/>
      <dgm:spPr/>
      <dgm:t>
        <a:bodyPr/>
        <a:lstStyle/>
        <a:p>
          <a:endParaRPr lang="en-US" sz="1800"/>
        </a:p>
      </dgm:t>
    </dgm:pt>
    <dgm:pt modelId="{A7057B86-6A31-4236-9AAC-C622B8588673}" type="sibTrans" cxnId="{761CD997-94A3-4ED9-AFA9-2EBD3E8B8328}">
      <dgm:prSet/>
      <dgm:spPr/>
      <dgm:t>
        <a:bodyPr/>
        <a:lstStyle/>
        <a:p>
          <a:endParaRPr lang="en-US" sz="1800"/>
        </a:p>
      </dgm:t>
    </dgm:pt>
    <dgm:pt modelId="{EFC242AA-248F-4E89-8ECB-C43F1097C695}">
      <dgm:prSet custT="1"/>
      <dgm:spPr>
        <a:ln w="28575">
          <a:solidFill>
            <a:schemeClr val="tx1"/>
          </a:solidFill>
        </a:ln>
      </dgm:spPr>
      <dgm:t>
        <a:bodyPr/>
        <a:lstStyle/>
        <a:p>
          <a:r>
            <a:rPr lang="en-US" sz="1800"/>
            <a:t>Public Health Surveillance and Epidemiological Investigation</a:t>
          </a:r>
        </a:p>
      </dgm:t>
    </dgm:pt>
    <dgm:pt modelId="{0017F87E-2388-4049-B1ED-9EA604E2C8E5}" type="parTrans" cxnId="{29549B13-903C-407A-9AD1-C04A3F59331B}">
      <dgm:prSet/>
      <dgm:spPr/>
      <dgm:t>
        <a:bodyPr/>
        <a:lstStyle/>
        <a:p>
          <a:endParaRPr lang="en-US" sz="1800"/>
        </a:p>
      </dgm:t>
    </dgm:pt>
    <dgm:pt modelId="{482BA4AA-A346-49A4-8F04-ECEB641F7BBB}" type="sibTrans" cxnId="{29549B13-903C-407A-9AD1-C04A3F59331B}">
      <dgm:prSet/>
      <dgm:spPr/>
      <dgm:t>
        <a:bodyPr/>
        <a:lstStyle/>
        <a:p>
          <a:endParaRPr lang="en-US" sz="1800"/>
        </a:p>
      </dgm:t>
    </dgm:pt>
    <dgm:pt modelId="{9E4413F0-FA33-47C8-B90D-9377550135B1}">
      <dgm:prSet custT="1"/>
      <dgm:spPr>
        <a:ln w="28575">
          <a:solidFill>
            <a:schemeClr val="tx1"/>
          </a:solidFill>
        </a:ln>
      </dgm:spPr>
      <dgm:t>
        <a:bodyPr/>
        <a:lstStyle/>
        <a:p>
          <a:r>
            <a:rPr lang="en-US" sz="1800"/>
            <a:t>Responder Safety &amp; Health</a:t>
          </a:r>
        </a:p>
      </dgm:t>
    </dgm:pt>
    <dgm:pt modelId="{33A52F98-E125-49C3-A7EC-28DFB7E42C14}" type="parTrans" cxnId="{E5230691-1DEB-4C62-8290-4F2E206CB2A2}">
      <dgm:prSet/>
      <dgm:spPr/>
      <dgm:t>
        <a:bodyPr/>
        <a:lstStyle/>
        <a:p>
          <a:endParaRPr lang="en-US" sz="1800"/>
        </a:p>
      </dgm:t>
    </dgm:pt>
    <dgm:pt modelId="{63EE0DA8-9BC1-4BA4-892E-69504C13EAD1}" type="sibTrans" cxnId="{E5230691-1DEB-4C62-8290-4F2E206CB2A2}">
      <dgm:prSet/>
      <dgm:spPr/>
      <dgm:t>
        <a:bodyPr/>
        <a:lstStyle/>
        <a:p>
          <a:endParaRPr lang="en-US" sz="1800"/>
        </a:p>
      </dgm:t>
    </dgm:pt>
    <dgm:pt modelId="{A852FABB-92C8-4D2B-BB3A-076E07FACD36}">
      <dgm:prSet custT="1"/>
      <dgm:spPr>
        <a:ln w="28575">
          <a:solidFill>
            <a:schemeClr val="tx1"/>
          </a:solidFill>
        </a:ln>
      </dgm:spPr>
      <dgm:t>
        <a:bodyPr/>
        <a:lstStyle/>
        <a:p>
          <a:r>
            <a:rPr lang="en-US" sz="1800" dirty="0"/>
            <a:t>Volunteer Management</a:t>
          </a:r>
        </a:p>
      </dgm:t>
    </dgm:pt>
    <dgm:pt modelId="{54D1FE9E-550D-452F-86D8-833E7B1615AC}" type="parTrans" cxnId="{C1951C83-B7E5-4134-AEBF-88F40770162F}">
      <dgm:prSet/>
      <dgm:spPr/>
      <dgm:t>
        <a:bodyPr/>
        <a:lstStyle/>
        <a:p>
          <a:endParaRPr lang="en-US" sz="1800"/>
        </a:p>
      </dgm:t>
    </dgm:pt>
    <dgm:pt modelId="{8E253CCC-6812-4CBD-AF79-660E1483CEF2}" type="sibTrans" cxnId="{C1951C83-B7E5-4134-AEBF-88F40770162F}">
      <dgm:prSet/>
      <dgm:spPr/>
      <dgm:t>
        <a:bodyPr/>
        <a:lstStyle/>
        <a:p>
          <a:endParaRPr lang="en-US" sz="1800"/>
        </a:p>
      </dgm:t>
    </dgm:pt>
    <dgm:pt modelId="{1D1B68AE-BE81-482E-9D5A-F849D3E48E75}" type="pres">
      <dgm:prSet presAssocID="{264E6EF4-D79D-4E53-AD38-7B1702EE1128}" presName="diagram" presStyleCnt="0">
        <dgm:presLayoutVars>
          <dgm:dir/>
          <dgm:resizeHandles val="exact"/>
        </dgm:presLayoutVars>
      </dgm:prSet>
      <dgm:spPr/>
    </dgm:pt>
    <dgm:pt modelId="{3867C306-5E38-4ABD-9935-A86FE1387220}" type="pres">
      <dgm:prSet presAssocID="{B8788481-EF7F-4B4F-8877-003F50726BC8}" presName="node" presStyleLbl="node1" presStyleIdx="0" presStyleCnt="15">
        <dgm:presLayoutVars>
          <dgm:bulletEnabled val="1"/>
        </dgm:presLayoutVars>
      </dgm:prSet>
      <dgm:spPr/>
    </dgm:pt>
    <dgm:pt modelId="{C9E7A243-5497-4591-92A7-6FB6E9D59A22}" type="pres">
      <dgm:prSet presAssocID="{FD1314A6-698E-4543-B533-B5639296C91C}" presName="sibTrans" presStyleCnt="0"/>
      <dgm:spPr/>
    </dgm:pt>
    <dgm:pt modelId="{EF69B2E2-59FF-4A12-9936-CBB790FD5E65}" type="pres">
      <dgm:prSet presAssocID="{77E3F952-E5DB-405C-B5F3-3B8E8FEA364F}" presName="node" presStyleLbl="node1" presStyleIdx="1" presStyleCnt="15">
        <dgm:presLayoutVars>
          <dgm:bulletEnabled val="1"/>
        </dgm:presLayoutVars>
      </dgm:prSet>
      <dgm:spPr/>
    </dgm:pt>
    <dgm:pt modelId="{1886DA2E-F001-485A-B65F-1D300FF13D9B}" type="pres">
      <dgm:prSet presAssocID="{77AB319D-5F53-4AFB-BADA-2C58D9EC2239}" presName="sibTrans" presStyleCnt="0"/>
      <dgm:spPr/>
    </dgm:pt>
    <dgm:pt modelId="{38C45D8A-F9DF-4BDF-A6EB-AA6DC7A197C6}" type="pres">
      <dgm:prSet presAssocID="{DE458DD6-1BCB-4690-AD70-746EB867D426}" presName="node" presStyleLbl="node1" presStyleIdx="2" presStyleCnt="15">
        <dgm:presLayoutVars>
          <dgm:bulletEnabled val="1"/>
        </dgm:presLayoutVars>
      </dgm:prSet>
      <dgm:spPr/>
    </dgm:pt>
    <dgm:pt modelId="{EDE4C091-F747-454B-9D5E-92973B06C7AE}" type="pres">
      <dgm:prSet presAssocID="{8DB42F1C-F0AC-4EB7-A412-FB1468AD6619}" presName="sibTrans" presStyleCnt="0"/>
      <dgm:spPr/>
    </dgm:pt>
    <dgm:pt modelId="{FD1372C0-9ACD-4DD7-9476-6D5BF81FEF0D}" type="pres">
      <dgm:prSet presAssocID="{B1482F22-2360-4BD6-B89D-0F515401FFFB}" presName="node" presStyleLbl="node1" presStyleIdx="3" presStyleCnt="15">
        <dgm:presLayoutVars>
          <dgm:bulletEnabled val="1"/>
        </dgm:presLayoutVars>
      </dgm:prSet>
      <dgm:spPr/>
    </dgm:pt>
    <dgm:pt modelId="{51677066-22A3-4417-A414-F3558D9B1D68}" type="pres">
      <dgm:prSet presAssocID="{90CAA627-B8C0-44EE-BDE3-8758F21E21B8}" presName="sibTrans" presStyleCnt="0"/>
      <dgm:spPr/>
    </dgm:pt>
    <dgm:pt modelId="{BB19433B-D90F-451C-AB5C-E60E97750C17}" type="pres">
      <dgm:prSet presAssocID="{93ADA398-8365-439F-AFD9-B61FB916CE71}" presName="node" presStyleLbl="node1" presStyleIdx="4" presStyleCnt="15">
        <dgm:presLayoutVars>
          <dgm:bulletEnabled val="1"/>
        </dgm:presLayoutVars>
      </dgm:prSet>
      <dgm:spPr/>
    </dgm:pt>
    <dgm:pt modelId="{6121AA83-25C1-4C24-BFC5-F187207D2F65}" type="pres">
      <dgm:prSet presAssocID="{24D96CF6-6DA5-44D8-87B3-A2867AF8E389}" presName="sibTrans" presStyleCnt="0"/>
      <dgm:spPr/>
    </dgm:pt>
    <dgm:pt modelId="{33648448-3396-4A8E-8453-667DA5DB932D}" type="pres">
      <dgm:prSet presAssocID="{B71B99D4-5381-4EC3-B467-9AC6DBBB54C7}" presName="node" presStyleLbl="node1" presStyleIdx="5" presStyleCnt="15">
        <dgm:presLayoutVars>
          <dgm:bulletEnabled val="1"/>
        </dgm:presLayoutVars>
      </dgm:prSet>
      <dgm:spPr/>
    </dgm:pt>
    <dgm:pt modelId="{3239D6CD-BC94-48F2-9526-8791CE5F52B3}" type="pres">
      <dgm:prSet presAssocID="{25DE2F7A-F44D-4459-B237-5C00C82D084F}" presName="sibTrans" presStyleCnt="0"/>
      <dgm:spPr/>
    </dgm:pt>
    <dgm:pt modelId="{56CB35B9-FAEA-4352-83DF-67B3C591BE26}" type="pres">
      <dgm:prSet presAssocID="{79E5886B-5F3D-40E5-9B21-3E37B842E597}" presName="node" presStyleLbl="node1" presStyleIdx="6" presStyleCnt="15">
        <dgm:presLayoutVars>
          <dgm:bulletEnabled val="1"/>
        </dgm:presLayoutVars>
      </dgm:prSet>
      <dgm:spPr/>
    </dgm:pt>
    <dgm:pt modelId="{DF2DD3D8-4227-4088-AFE1-A7EB05C9603F}" type="pres">
      <dgm:prSet presAssocID="{1167E6C5-AE59-438A-9308-F5C79D380D2D}" presName="sibTrans" presStyleCnt="0"/>
      <dgm:spPr/>
    </dgm:pt>
    <dgm:pt modelId="{0844BC0F-6036-412C-88F7-40362E96C24D}" type="pres">
      <dgm:prSet presAssocID="{718C0933-BDAE-40F3-A7B6-D55EBB9F3B0D}" presName="node" presStyleLbl="node1" presStyleIdx="7" presStyleCnt="15">
        <dgm:presLayoutVars>
          <dgm:bulletEnabled val="1"/>
        </dgm:presLayoutVars>
      </dgm:prSet>
      <dgm:spPr/>
    </dgm:pt>
    <dgm:pt modelId="{961A0094-5EDA-43AA-BC9D-EC18861C4F19}" type="pres">
      <dgm:prSet presAssocID="{7EF69AD8-92BD-492A-80AD-88021A82B065}" presName="sibTrans" presStyleCnt="0"/>
      <dgm:spPr/>
    </dgm:pt>
    <dgm:pt modelId="{56D315AA-4D08-4A59-B0EC-58ED750AB004}" type="pres">
      <dgm:prSet presAssocID="{9E8A359A-4A4A-4B5C-A59C-D3EDC18696B7}" presName="node" presStyleLbl="node1" presStyleIdx="8" presStyleCnt="15">
        <dgm:presLayoutVars>
          <dgm:bulletEnabled val="1"/>
        </dgm:presLayoutVars>
      </dgm:prSet>
      <dgm:spPr/>
    </dgm:pt>
    <dgm:pt modelId="{9B70CFAA-987C-49F4-83BA-4953B46F50E9}" type="pres">
      <dgm:prSet presAssocID="{9B19C935-1329-4BC4-A495-0F20BA25F60C}" presName="sibTrans" presStyleCnt="0"/>
      <dgm:spPr/>
    </dgm:pt>
    <dgm:pt modelId="{91F96B51-0068-4BE5-9CB6-DC2C291EC554}" type="pres">
      <dgm:prSet presAssocID="{1BF2E3FD-14BD-42AE-B1BC-E107917C095D}" presName="node" presStyleLbl="node1" presStyleIdx="9" presStyleCnt="15">
        <dgm:presLayoutVars>
          <dgm:bulletEnabled val="1"/>
        </dgm:presLayoutVars>
      </dgm:prSet>
      <dgm:spPr/>
    </dgm:pt>
    <dgm:pt modelId="{F1DA08E4-8B06-4C59-8BE2-8B4FA34FFD09}" type="pres">
      <dgm:prSet presAssocID="{9DDCA383-0509-4DD5-BDA1-7A3DA3E6D93C}" presName="sibTrans" presStyleCnt="0"/>
      <dgm:spPr/>
    </dgm:pt>
    <dgm:pt modelId="{E03DD5EB-4131-4819-800C-56D46EF25193}" type="pres">
      <dgm:prSet presAssocID="{12A0C402-9965-4E9B-A93C-C6E0EFCAFC4C}" presName="node" presStyleLbl="node1" presStyleIdx="10" presStyleCnt="15">
        <dgm:presLayoutVars>
          <dgm:bulletEnabled val="1"/>
        </dgm:presLayoutVars>
      </dgm:prSet>
      <dgm:spPr/>
    </dgm:pt>
    <dgm:pt modelId="{8F872B31-928B-4D70-9AF4-A8061F6DFA3D}" type="pres">
      <dgm:prSet presAssocID="{D2656C22-C93D-4E14-A853-C5E5EAE22C2E}" presName="sibTrans" presStyleCnt="0"/>
      <dgm:spPr/>
    </dgm:pt>
    <dgm:pt modelId="{3103B657-7032-45BE-965D-0564B3372105}" type="pres">
      <dgm:prSet presAssocID="{0C69C29D-D8D6-4788-BD0F-9B2B6C38113A}" presName="node" presStyleLbl="node1" presStyleIdx="11" presStyleCnt="15">
        <dgm:presLayoutVars>
          <dgm:bulletEnabled val="1"/>
        </dgm:presLayoutVars>
      </dgm:prSet>
      <dgm:spPr/>
    </dgm:pt>
    <dgm:pt modelId="{50D81629-50A2-4914-88E5-3CA73C281EB0}" type="pres">
      <dgm:prSet presAssocID="{A7057B86-6A31-4236-9AAC-C622B8588673}" presName="sibTrans" presStyleCnt="0"/>
      <dgm:spPr/>
    </dgm:pt>
    <dgm:pt modelId="{ED698C24-1FBA-4C8C-90FF-E6E8090B625D}" type="pres">
      <dgm:prSet presAssocID="{EFC242AA-248F-4E89-8ECB-C43F1097C695}" presName="node" presStyleLbl="node1" presStyleIdx="12" presStyleCnt="15">
        <dgm:presLayoutVars>
          <dgm:bulletEnabled val="1"/>
        </dgm:presLayoutVars>
      </dgm:prSet>
      <dgm:spPr/>
    </dgm:pt>
    <dgm:pt modelId="{ED02371D-7449-46FE-8FC9-F58F27861F90}" type="pres">
      <dgm:prSet presAssocID="{482BA4AA-A346-49A4-8F04-ECEB641F7BBB}" presName="sibTrans" presStyleCnt="0"/>
      <dgm:spPr/>
    </dgm:pt>
    <dgm:pt modelId="{87DAE1AD-0225-45F0-B696-03826476875B}" type="pres">
      <dgm:prSet presAssocID="{9E4413F0-FA33-47C8-B90D-9377550135B1}" presName="node" presStyleLbl="node1" presStyleIdx="13" presStyleCnt="15">
        <dgm:presLayoutVars>
          <dgm:bulletEnabled val="1"/>
        </dgm:presLayoutVars>
      </dgm:prSet>
      <dgm:spPr/>
    </dgm:pt>
    <dgm:pt modelId="{E9DA707C-1045-4FE8-B5E7-D503D65DE324}" type="pres">
      <dgm:prSet presAssocID="{63EE0DA8-9BC1-4BA4-892E-69504C13EAD1}" presName="sibTrans" presStyleCnt="0"/>
      <dgm:spPr/>
    </dgm:pt>
    <dgm:pt modelId="{2FC15E11-E590-431F-A276-A067E8E6D0AF}" type="pres">
      <dgm:prSet presAssocID="{A852FABB-92C8-4D2B-BB3A-076E07FACD36}" presName="node" presStyleLbl="node1" presStyleIdx="14" presStyleCnt="15">
        <dgm:presLayoutVars>
          <dgm:bulletEnabled val="1"/>
        </dgm:presLayoutVars>
      </dgm:prSet>
      <dgm:spPr/>
    </dgm:pt>
  </dgm:ptLst>
  <dgm:cxnLst>
    <dgm:cxn modelId="{E8872206-58A6-4299-A48B-8C4D1CD6CBB7}" type="presOf" srcId="{93ADA398-8365-439F-AFD9-B61FB916CE71}" destId="{BB19433B-D90F-451C-AB5C-E60E97750C17}" srcOrd="0" destOrd="0" presId="urn:microsoft.com/office/officeart/2005/8/layout/default"/>
    <dgm:cxn modelId="{88276207-CBE8-4ADF-8510-B3A4FF2DD224}" srcId="{264E6EF4-D79D-4E53-AD38-7B1702EE1128}" destId="{77E3F952-E5DB-405C-B5F3-3B8E8FEA364F}" srcOrd="1" destOrd="0" parTransId="{3033B806-7F51-4001-A2BF-CB30F42BC8E4}" sibTransId="{77AB319D-5F53-4AFB-BADA-2C58D9EC2239}"/>
    <dgm:cxn modelId="{06C31E0B-AF28-4AF7-8EC6-958EC44EC8EA}" srcId="{264E6EF4-D79D-4E53-AD38-7B1702EE1128}" destId="{12A0C402-9965-4E9B-A93C-C6E0EFCAFC4C}" srcOrd="10" destOrd="0" parTransId="{548B0290-0B5F-4967-9F7D-22CF22D22B42}" sibTransId="{D2656C22-C93D-4E14-A853-C5E5EAE22C2E}"/>
    <dgm:cxn modelId="{68BD1D13-DBB5-4212-B30B-A75A6E08B0E1}" type="presOf" srcId="{264E6EF4-D79D-4E53-AD38-7B1702EE1128}" destId="{1D1B68AE-BE81-482E-9D5A-F849D3E48E75}" srcOrd="0" destOrd="0" presId="urn:microsoft.com/office/officeart/2005/8/layout/default"/>
    <dgm:cxn modelId="{29549B13-903C-407A-9AD1-C04A3F59331B}" srcId="{264E6EF4-D79D-4E53-AD38-7B1702EE1128}" destId="{EFC242AA-248F-4E89-8ECB-C43F1097C695}" srcOrd="12" destOrd="0" parTransId="{0017F87E-2388-4049-B1ED-9EA604E2C8E5}" sibTransId="{482BA4AA-A346-49A4-8F04-ECEB641F7BBB}"/>
    <dgm:cxn modelId="{B8062A17-7F92-4643-AE16-A0C9C46E3507}" srcId="{264E6EF4-D79D-4E53-AD38-7B1702EE1128}" destId="{9E8A359A-4A4A-4B5C-A59C-D3EDC18696B7}" srcOrd="8" destOrd="0" parTransId="{F94F7936-B2E9-460D-987A-BEF51E9D4FC6}" sibTransId="{9B19C935-1329-4BC4-A495-0F20BA25F60C}"/>
    <dgm:cxn modelId="{CC6EE71C-7CFD-416C-A1A8-6D73062014CC}" type="presOf" srcId="{EFC242AA-248F-4E89-8ECB-C43F1097C695}" destId="{ED698C24-1FBA-4C8C-90FF-E6E8090B625D}" srcOrd="0" destOrd="0" presId="urn:microsoft.com/office/officeart/2005/8/layout/default"/>
    <dgm:cxn modelId="{B5F15425-FD54-4E17-AAA8-A2F2B4F75ACC}" type="presOf" srcId="{B8788481-EF7F-4B4F-8877-003F50726BC8}" destId="{3867C306-5E38-4ABD-9935-A86FE1387220}" srcOrd="0" destOrd="0" presId="urn:microsoft.com/office/officeart/2005/8/layout/default"/>
    <dgm:cxn modelId="{D7F6DE2A-4A0F-45AB-A726-DE62B66C0C05}" type="presOf" srcId="{718C0933-BDAE-40F3-A7B6-D55EBB9F3B0D}" destId="{0844BC0F-6036-412C-88F7-40362E96C24D}" srcOrd="0" destOrd="0" presId="urn:microsoft.com/office/officeart/2005/8/layout/default"/>
    <dgm:cxn modelId="{DDBD7A35-012A-4E2C-9DC7-95C8916207BE}" type="presOf" srcId="{DE458DD6-1BCB-4690-AD70-746EB867D426}" destId="{38C45D8A-F9DF-4BDF-A6EB-AA6DC7A197C6}" srcOrd="0" destOrd="0" presId="urn:microsoft.com/office/officeart/2005/8/layout/default"/>
    <dgm:cxn modelId="{0BBFE873-25F9-45A9-AC14-2A250B5A7C90}" srcId="{264E6EF4-D79D-4E53-AD38-7B1702EE1128}" destId="{B8788481-EF7F-4B4F-8877-003F50726BC8}" srcOrd="0" destOrd="0" parTransId="{F1653787-67C1-443D-BDD9-61B52AA4D54F}" sibTransId="{FD1314A6-698E-4543-B533-B5639296C91C}"/>
    <dgm:cxn modelId="{C1951C83-B7E5-4134-AEBF-88F40770162F}" srcId="{264E6EF4-D79D-4E53-AD38-7B1702EE1128}" destId="{A852FABB-92C8-4D2B-BB3A-076E07FACD36}" srcOrd="14" destOrd="0" parTransId="{54D1FE9E-550D-452F-86D8-833E7B1615AC}" sibTransId="{8E253CCC-6812-4CBD-AF79-660E1483CEF2}"/>
    <dgm:cxn modelId="{6F873084-9E38-4DFC-9D9C-ED5BF7A8C594}" type="presOf" srcId="{9E8A359A-4A4A-4B5C-A59C-D3EDC18696B7}" destId="{56D315AA-4D08-4A59-B0EC-58ED750AB004}" srcOrd="0" destOrd="0" presId="urn:microsoft.com/office/officeart/2005/8/layout/default"/>
    <dgm:cxn modelId="{0C7A2F89-8650-4505-B05B-58A2A5F49010}" type="presOf" srcId="{0C69C29D-D8D6-4788-BD0F-9B2B6C38113A}" destId="{3103B657-7032-45BE-965D-0564B3372105}" srcOrd="0" destOrd="0" presId="urn:microsoft.com/office/officeart/2005/8/layout/default"/>
    <dgm:cxn modelId="{E5230691-1DEB-4C62-8290-4F2E206CB2A2}" srcId="{264E6EF4-D79D-4E53-AD38-7B1702EE1128}" destId="{9E4413F0-FA33-47C8-B90D-9377550135B1}" srcOrd="13" destOrd="0" parTransId="{33A52F98-E125-49C3-A7EC-28DFB7E42C14}" sibTransId="{63EE0DA8-9BC1-4BA4-892E-69504C13EAD1}"/>
    <dgm:cxn modelId="{FAB8B995-574B-4B28-BEBE-F0C98AF5F29E}" type="presOf" srcId="{77E3F952-E5DB-405C-B5F3-3B8E8FEA364F}" destId="{EF69B2E2-59FF-4A12-9936-CBB790FD5E65}" srcOrd="0" destOrd="0" presId="urn:microsoft.com/office/officeart/2005/8/layout/default"/>
    <dgm:cxn modelId="{761CD997-94A3-4ED9-AFA9-2EBD3E8B8328}" srcId="{264E6EF4-D79D-4E53-AD38-7B1702EE1128}" destId="{0C69C29D-D8D6-4788-BD0F-9B2B6C38113A}" srcOrd="11" destOrd="0" parTransId="{48245EAF-3F97-4FA2-929D-72EE0170F5DF}" sibTransId="{A7057B86-6A31-4236-9AAC-C622B8588673}"/>
    <dgm:cxn modelId="{A424569D-62CC-4B58-9683-9B9E3EDFA1A8}" type="presOf" srcId="{1BF2E3FD-14BD-42AE-B1BC-E107917C095D}" destId="{91F96B51-0068-4BE5-9CB6-DC2C291EC554}" srcOrd="0" destOrd="0" presId="urn:microsoft.com/office/officeart/2005/8/layout/default"/>
    <dgm:cxn modelId="{47F0189E-6C78-43A8-BD34-767026AC6FDC}" type="presOf" srcId="{9E4413F0-FA33-47C8-B90D-9377550135B1}" destId="{87DAE1AD-0225-45F0-B696-03826476875B}" srcOrd="0" destOrd="0" presId="urn:microsoft.com/office/officeart/2005/8/layout/default"/>
    <dgm:cxn modelId="{4F8DEDA8-222D-4F4E-99B7-6FD889DE3D43}" type="presOf" srcId="{B71B99D4-5381-4EC3-B467-9AC6DBBB54C7}" destId="{33648448-3396-4A8E-8453-667DA5DB932D}" srcOrd="0" destOrd="0" presId="urn:microsoft.com/office/officeart/2005/8/layout/default"/>
    <dgm:cxn modelId="{B2A5E5B5-7D30-4E28-B17F-13CDF7E580DA}" srcId="{264E6EF4-D79D-4E53-AD38-7B1702EE1128}" destId="{1BF2E3FD-14BD-42AE-B1BC-E107917C095D}" srcOrd="9" destOrd="0" parTransId="{5E8EBDBF-6B4D-4873-AAF9-0F04D62AA44B}" sibTransId="{9DDCA383-0509-4DD5-BDA1-7A3DA3E6D93C}"/>
    <dgm:cxn modelId="{FBC3F4B6-50AD-44D9-A164-2ECF17761A5B}" srcId="{264E6EF4-D79D-4E53-AD38-7B1702EE1128}" destId="{718C0933-BDAE-40F3-A7B6-D55EBB9F3B0D}" srcOrd="7" destOrd="0" parTransId="{F62B89DF-A971-495D-B265-4F1D5DDC8934}" sibTransId="{7EF69AD8-92BD-492A-80AD-88021A82B065}"/>
    <dgm:cxn modelId="{F6B7B5B7-0657-4A27-B0C4-FC970D53B248}" type="presOf" srcId="{12A0C402-9965-4E9B-A93C-C6E0EFCAFC4C}" destId="{E03DD5EB-4131-4819-800C-56D46EF25193}" srcOrd="0" destOrd="0" presId="urn:microsoft.com/office/officeart/2005/8/layout/default"/>
    <dgm:cxn modelId="{939FC6C1-938F-4629-BF83-723200333F25}" type="presOf" srcId="{B1482F22-2360-4BD6-B89D-0F515401FFFB}" destId="{FD1372C0-9ACD-4DD7-9476-6D5BF81FEF0D}" srcOrd="0" destOrd="0" presId="urn:microsoft.com/office/officeart/2005/8/layout/default"/>
    <dgm:cxn modelId="{023649C9-37E4-4134-BBE2-10F5CDB37D4C}" type="presOf" srcId="{79E5886B-5F3D-40E5-9B21-3E37B842E597}" destId="{56CB35B9-FAEA-4352-83DF-67B3C591BE26}" srcOrd="0" destOrd="0" presId="urn:microsoft.com/office/officeart/2005/8/layout/default"/>
    <dgm:cxn modelId="{32540DCE-4BB0-45A7-923E-8AC8911EC115}" srcId="{264E6EF4-D79D-4E53-AD38-7B1702EE1128}" destId="{79E5886B-5F3D-40E5-9B21-3E37B842E597}" srcOrd="6" destOrd="0" parTransId="{3FDAFCD0-3ADB-41E4-B508-E7810DFEEC8A}" sibTransId="{1167E6C5-AE59-438A-9308-F5C79D380D2D}"/>
    <dgm:cxn modelId="{424F10D2-E4D2-41E3-88D5-2EC00EE32DEE}" srcId="{264E6EF4-D79D-4E53-AD38-7B1702EE1128}" destId="{B1482F22-2360-4BD6-B89D-0F515401FFFB}" srcOrd="3" destOrd="0" parTransId="{987969DF-50F4-4418-9214-8CE7ABF01B6D}" sibTransId="{90CAA627-B8C0-44EE-BDE3-8758F21E21B8}"/>
    <dgm:cxn modelId="{36FE20DB-4A49-4177-BE84-3EEC1FED1403}" type="presOf" srcId="{A852FABB-92C8-4D2B-BB3A-076E07FACD36}" destId="{2FC15E11-E590-431F-A276-A067E8E6D0AF}" srcOrd="0" destOrd="0" presId="urn:microsoft.com/office/officeart/2005/8/layout/default"/>
    <dgm:cxn modelId="{C70342E6-4249-46CC-9FD3-4ED1CFB5358A}" srcId="{264E6EF4-D79D-4E53-AD38-7B1702EE1128}" destId="{93ADA398-8365-439F-AFD9-B61FB916CE71}" srcOrd="4" destOrd="0" parTransId="{FA7B74F8-7325-43A1-B8C9-2FB0E4FFEF2E}" sibTransId="{24D96CF6-6DA5-44D8-87B3-A2867AF8E389}"/>
    <dgm:cxn modelId="{3EDDD8E8-1334-45DB-8D8C-95B194D9AC5A}" srcId="{264E6EF4-D79D-4E53-AD38-7B1702EE1128}" destId="{B71B99D4-5381-4EC3-B467-9AC6DBBB54C7}" srcOrd="5" destOrd="0" parTransId="{22E9992E-1D4C-4F45-A8AF-9D56E76EE149}" sibTransId="{25DE2F7A-F44D-4459-B237-5C00C82D084F}"/>
    <dgm:cxn modelId="{6ACA4FFC-C6B1-4897-96E1-82D903F628A7}" srcId="{264E6EF4-D79D-4E53-AD38-7B1702EE1128}" destId="{DE458DD6-1BCB-4690-AD70-746EB867D426}" srcOrd="2" destOrd="0" parTransId="{278C1B77-631C-43B9-BEA0-816F97ABEABC}" sibTransId="{8DB42F1C-F0AC-4EB7-A412-FB1468AD6619}"/>
    <dgm:cxn modelId="{B0EB86D7-4997-40EF-B155-84B2AE63D531}" type="presParOf" srcId="{1D1B68AE-BE81-482E-9D5A-F849D3E48E75}" destId="{3867C306-5E38-4ABD-9935-A86FE1387220}" srcOrd="0" destOrd="0" presId="urn:microsoft.com/office/officeart/2005/8/layout/default"/>
    <dgm:cxn modelId="{3259D439-53B7-4345-B0E8-14351E2C3004}" type="presParOf" srcId="{1D1B68AE-BE81-482E-9D5A-F849D3E48E75}" destId="{C9E7A243-5497-4591-92A7-6FB6E9D59A22}" srcOrd="1" destOrd="0" presId="urn:microsoft.com/office/officeart/2005/8/layout/default"/>
    <dgm:cxn modelId="{379C00A4-AD59-401E-940B-C9614D3A97AC}" type="presParOf" srcId="{1D1B68AE-BE81-482E-9D5A-F849D3E48E75}" destId="{EF69B2E2-59FF-4A12-9936-CBB790FD5E65}" srcOrd="2" destOrd="0" presId="urn:microsoft.com/office/officeart/2005/8/layout/default"/>
    <dgm:cxn modelId="{FDE9876E-9F6B-40D7-B529-8A98D103324A}" type="presParOf" srcId="{1D1B68AE-BE81-482E-9D5A-F849D3E48E75}" destId="{1886DA2E-F001-485A-B65F-1D300FF13D9B}" srcOrd="3" destOrd="0" presId="urn:microsoft.com/office/officeart/2005/8/layout/default"/>
    <dgm:cxn modelId="{7CE93C29-6A1B-45DE-91B7-86AB04688E67}" type="presParOf" srcId="{1D1B68AE-BE81-482E-9D5A-F849D3E48E75}" destId="{38C45D8A-F9DF-4BDF-A6EB-AA6DC7A197C6}" srcOrd="4" destOrd="0" presId="urn:microsoft.com/office/officeart/2005/8/layout/default"/>
    <dgm:cxn modelId="{95959B7B-130E-43B6-8B94-E73604CE290A}" type="presParOf" srcId="{1D1B68AE-BE81-482E-9D5A-F849D3E48E75}" destId="{EDE4C091-F747-454B-9D5E-92973B06C7AE}" srcOrd="5" destOrd="0" presId="urn:microsoft.com/office/officeart/2005/8/layout/default"/>
    <dgm:cxn modelId="{3F56B9F0-17F1-4E5F-AF30-0B04D55F0DC8}" type="presParOf" srcId="{1D1B68AE-BE81-482E-9D5A-F849D3E48E75}" destId="{FD1372C0-9ACD-4DD7-9476-6D5BF81FEF0D}" srcOrd="6" destOrd="0" presId="urn:microsoft.com/office/officeart/2005/8/layout/default"/>
    <dgm:cxn modelId="{7BB56CC5-0184-451B-8946-AD77664CC714}" type="presParOf" srcId="{1D1B68AE-BE81-482E-9D5A-F849D3E48E75}" destId="{51677066-22A3-4417-A414-F3558D9B1D68}" srcOrd="7" destOrd="0" presId="urn:microsoft.com/office/officeart/2005/8/layout/default"/>
    <dgm:cxn modelId="{B06A5F23-C4BA-4881-8173-D19B3E9AB7E7}" type="presParOf" srcId="{1D1B68AE-BE81-482E-9D5A-F849D3E48E75}" destId="{BB19433B-D90F-451C-AB5C-E60E97750C17}" srcOrd="8" destOrd="0" presId="urn:microsoft.com/office/officeart/2005/8/layout/default"/>
    <dgm:cxn modelId="{A652A377-07DE-4070-97BA-8D001D10183C}" type="presParOf" srcId="{1D1B68AE-BE81-482E-9D5A-F849D3E48E75}" destId="{6121AA83-25C1-4C24-BFC5-F187207D2F65}" srcOrd="9" destOrd="0" presId="urn:microsoft.com/office/officeart/2005/8/layout/default"/>
    <dgm:cxn modelId="{1D848297-4CED-46B5-808E-8AF57989E1CF}" type="presParOf" srcId="{1D1B68AE-BE81-482E-9D5A-F849D3E48E75}" destId="{33648448-3396-4A8E-8453-667DA5DB932D}" srcOrd="10" destOrd="0" presId="urn:microsoft.com/office/officeart/2005/8/layout/default"/>
    <dgm:cxn modelId="{83753930-65AB-4856-92E4-51841B61C3F6}" type="presParOf" srcId="{1D1B68AE-BE81-482E-9D5A-F849D3E48E75}" destId="{3239D6CD-BC94-48F2-9526-8791CE5F52B3}" srcOrd="11" destOrd="0" presId="urn:microsoft.com/office/officeart/2005/8/layout/default"/>
    <dgm:cxn modelId="{162A8FED-D6A4-4409-839B-4077DF7F2211}" type="presParOf" srcId="{1D1B68AE-BE81-482E-9D5A-F849D3E48E75}" destId="{56CB35B9-FAEA-4352-83DF-67B3C591BE26}" srcOrd="12" destOrd="0" presId="urn:microsoft.com/office/officeart/2005/8/layout/default"/>
    <dgm:cxn modelId="{669D3F3F-A069-4773-9DDE-704CAC04272C}" type="presParOf" srcId="{1D1B68AE-BE81-482E-9D5A-F849D3E48E75}" destId="{DF2DD3D8-4227-4088-AFE1-A7EB05C9603F}" srcOrd="13" destOrd="0" presId="urn:microsoft.com/office/officeart/2005/8/layout/default"/>
    <dgm:cxn modelId="{09FCE862-DD86-4659-A594-D8350F2B903F}" type="presParOf" srcId="{1D1B68AE-BE81-482E-9D5A-F849D3E48E75}" destId="{0844BC0F-6036-412C-88F7-40362E96C24D}" srcOrd="14" destOrd="0" presId="urn:microsoft.com/office/officeart/2005/8/layout/default"/>
    <dgm:cxn modelId="{61216830-EE73-4ECC-A61D-E3FA4F6A3AAA}" type="presParOf" srcId="{1D1B68AE-BE81-482E-9D5A-F849D3E48E75}" destId="{961A0094-5EDA-43AA-BC9D-EC18861C4F19}" srcOrd="15" destOrd="0" presId="urn:microsoft.com/office/officeart/2005/8/layout/default"/>
    <dgm:cxn modelId="{B377AA7A-4B1D-4D83-9220-B148D2C90A77}" type="presParOf" srcId="{1D1B68AE-BE81-482E-9D5A-F849D3E48E75}" destId="{56D315AA-4D08-4A59-B0EC-58ED750AB004}" srcOrd="16" destOrd="0" presId="urn:microsoft.com/office/officeart/2005/8/layout/default"/>
    <dgm:cxn modelId="{4C480833-AD6E-4A3D-9ECF-83364A56F565}" type="presParOf" srcId="{1D1B68AE-BE81-482E-9D5A-F849D3E48E75}" destId="{9B70CFAA-987C-49F4-83BA-4953B46F50E9}" srcOrd="17" destOrd="0" presId="urn:microsoft.com/office/officeart/2005/8/layout/default"/>
    <dgm:cxn modelId="{B4A8202A-6A53-42B3-B467-DF9B5FAE5331}" type="presParOf" srcId="{1D1B68AE-BE81-482E-9D5A-F849D3E48E75}" destId="{91F96B51-0068-4BE5-9CB6-DC2C291EC554}" srcOrd="18" destOrd="0" presId="urn:microsoft.com/office/officeart/2005/8/layout/default"/>
    <dgm:cxn modelId="{EB98549C-C8E5-4494-AA90-E2BCC19D8B96}" type="presParOf" srcId="{1D1B68AE-BE81-482E-9D5A-F849D3E48E75}" destId="{F1DA08E4-8B06-4C59-8BE2-8B4FA34FFD09}" srcOrd="19" destOrd="0" presId="urn:microsoft.com/office/officeart/2005/8/layout/default"/>
    <dgm:cxn modelId="{3E6E6EC8-AFB9-4BB9-B658-4B5EC34CFFBA}" type="presParOf" srcId="{1D1B68AE-BE81-482E-9D5A-F849D3E48E75}" destId="{E03DD5EB-4131-4819-800C-56D46EF25193}" srcOrd="20" destOrd="0" presId="urn:microsoft.com/office/officeart/2005/8/layout/default"/>
    <dgm:cxn modelId="{79B95BE2-FDD4-40E7-BCFF-7B0467DEBE3C}" type="presParOf" srcId="{1D1B68AE-BE81-482E-9D5A-F849D3E48E75}" destId="{8F872B31-928B-4D70-9AF4-A8061F6DFA3D}" srcOrd="21" destOrd="0" presId="urn:microsoft.com/office/officeart/2005/8/layout/default"/>
    <dgm:cxn modelId="{E17A8467-6006-45C1-A686-5B2B3D5ECA2E}" type="presParOf" srcId="{1D1B68AE-BE81-482E-9D5A-F849D3E48E75}" destId="{3103B657-7032-45BE-965D-0564B3372105}" srcOrd="22" destOrd="0" presId="urn:microsoft.com/office/officeart/2005/8/layout/default"/>
    <dgm:cxn modelId="{AE0D15AF-7BA7-45B6-92C5-470024D953A8}" type="presParOf" srcId="{1D1B68AE-BE81-482E-9D5A-F849D3E48E75}" destId="{50D81629-50A2-4914-88E5-3CA73C281EB0}" srcOrd="23" destOrd="0" presId="urn:microsoft.com/office/officeart/2005/8/layout/default"/>
    <dgm:cxn modelId="{1AA5E16C-AC01-48BF-BFA4-A6898CB1B089}" type="presParOf" srcId="{1D1B68AE-BE81-482E-9D5A-F849D3E48E75}" destId="{ED698C24-1FBA-4C8C-90FF-E6E8090B625D}" srcOrd="24" destOrd="0" presId="urn:microsoft.com/office/officeart/2005/8/layout/default"/>
    <dgm:cxn modelId="{413D5926-599F-4924-B1A2-FE5D9AE21E1F}" type="presParOf" srcId="{1D1B68AE-BE81-482E-9D5A-F849D3E48E75}" destId="{ED02371D-7449-46FE-8FC9-F58F27861F90}" srcOrd="25" destOrd="0" presId="urn:microsoft.com/office/officeart/2005/8/layout/default"/>
    <dgm:cxn modelId="{7738CB20-5F10-410E-94D0-622C36C59F58}" type="presParOf" srcId="{1D1B68AE-BE81-482E-9D5A-F849D3E48E75}" destId="{87DAE1AD-0225-45F0-B696-03826476875B}" srcOrd="26" destOrd="0" presId="urn:microsoft.com/office/officeart/2005/8/layout/default"/>
    <dgm:cxn modelId="{09A2CF11-1B4C-47DB-9B62-7D14353C8D63}" type="presParOf" srcId="{1D1B68AE-BE81-482E-9D5A-F849D3E48E75}" destId="{E9DA707C-1045-4FE8-B5E7-D503D65DE324}" srcOrd="27" destOrd="0" presId="urn:microsoft.com/office/officeart/2005/8/layout/default"/>
    <dgm:cxn modelId="{9045C32D-1C26-48F3-8317-EE1A3FC7F2BD}" type="presParOf" srcId="{1D1B68AE-BE81-482E-9D5A-F849D3E48E75}" destId="{2FC15E11-E590-431F-A276-A067E8E6D0AF}"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4E6EF4-D79D-4E53-AD38-7B1702EE1128}"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2C586E1B-5D6E-4D28-B021-F8B6041C74A8}">
      <dgm:prSet custT="1"/>
      <dgm:spPr>
        <a:ln w="28575">
          <a:solidFill>
            <a:schemeClr val="tx1"/>
          </a:solidFill>
        </a:ln>
      </dgm:spPr>
      <dgm:t>
        <a:bodyPr/>
        <a:lstStyle/>
        <a:p>
          <a:r>
            <a:rPr lang="en-US" sz="1800" dirty="0">
              <a:effectLst/>
              <a:latin typeface="+mj-lt"/>
              <a:ea typeface="Calibri" panose="020F0502020204030204" pitchFamily="34" charset="0"/>
            </a:rPr>
            <a:t>Communication (EM.02.02.01)</a:t>
          </a:r>
        </a:p>
      </dgm:t>
    </dgm:pt>
    <dgm:pt modelId="{1B898E71-34BD-4016-B8A3-F94A86462AC4}" type="parTrans" cxnId="{9B574974-FC50-4B22-910C-DE69640912D3}">
      <dgm:prSet/>
      <dgm:spPr/>
      <dgm:t>
        <a:bodyPr/>
        <a:lstStyle/>
        <a:p>
          <a:endParaRPr lang="en-US" sz="1800">
            <a:latin typeface="+mj-lt"/>
          </a:endParaRPr>
        </a:p>
      </dgm:t>
    </dgm:pt>
    <dgm:pt modelId="{05A25B6E-FAE0-47FD-B1E1-59A0247A6AA2}" type="sibTrans" cxnId="{9B574974-FC50-4B22-910C-DE69640912D3}">
      <dgm:prSet/>
      <dgm:spPr/>
      <dgm:t>
        <a:bodyPr/>
        <a:lstStyle/>
        <a:p>
          <a:endParaRPr lang="en-US" sz="1800">
            <a:latin typeface="+mj-lt"/>
          </a:endParaRPr>
        </a:p>
      </dgm:t>
    </dgm:pt>
    <dgm:pt modelId="{B86466CB-0DB0-4D2F-B586-BDB44B20974D}">
      <dgm:prSet custT="1"/>
      <dgm:spPr>
        <a:ln w="28575">
          <a:solidFill>
            <a:schemeClr val="tx1"/>
          </a:solidFill>
        </a:ln>
      </dgm:spPr>
      <dgm:t>
        <a:bodyPr/>
        <a:lstStyle/>
        <a:p>
          <a:r>
            <a:rPr lang="en-US" sz="1800">
              <a:effectLst/>
              <a:latin typeface="+mj-lt"/>
              <a:ea typeface="Calibri" panose="020F0502020204030204" pitchFamily="34" charset="0"/>
            </a:rPr>
            <a:t>Resources &amp; Assets (EM.02.02.03)</a:t>
          </a:r>
        </a:p>
      </dgm:t>
    </dgm:pt>
    <dgm:pt modelId="{5ED51F7B-7EDA-4851-A95E-C7F4F09A9871}" type="parTrans" cxnId="{D90E61F8-A4AE-49F9-8B3A-0935924EC4A1}">
      <dgm:prSet/>
      <dgm:spPr/>
      <dgm:t>
        <a:bodyPr/>
        <a:lstStyle/>
        <a:p>
          <a:endParaRPr lang="en-US" sz="1800">
            <a:latin typeface="+mj-lt"/>
          </a:endParaRPr>
        </a:p>
      </dgm:t>
    </dgm:pt>
    <dgm:pt modelId="{79F67690-284C-4838-AF12-4F1174BB3C36}" type="sibTrans" cxnId="{D90E61F8-A4AE-49F9-8B3A-0935924EC4A1}">
      <dgm:prSet/>
      <dgm:spPr/>
      <dgm:t>
        <a:bodyPr/>
        <a:lstStyle/>
        <a:p>
          <a:endParaRPr lang="en-US" sz="1800">
            <a:latin typeface="+mj-lt"/>
          </a:endParaRPr>
        </a:p>
      </dgm:t>
    </dgm:pt>
    <dgm:pt modelId="{8E95AD6E-994C-4FE6-B559-4C8E85065778}">
      <dgm:prSet custT="1"/>
      <dgm:spPr>
        <a:ln w="28575">
          <a:solidFill>
            <a:schemeClr val="tx1"/>
          </a:solidFill>
        </a:ln>
      </dgm:spPr>
      <dgm:t>
        <a:bodyPr/>
        <a:lstStyle/>
        <a:p>
          <a:r>
            <a:rPr lang="en-US" sz="1800">
              <a:effectLst/>
              <a:latin typeface="+mj-lt"/>
              <a:ea typeface="Calibri" panose="020F0502020204030204" pitchFamily="34" charset="0"/>
            </a:rPr>
            <a:t>Safety &amp; Security (EM.02.02.05</a:t>
          </a:r>
        </a:p>
      </dgm:t>
    </dgm:pt>
    <dgm:pt modelId="{43EAA7E9-EF65-43FF-933C-E2F44E3B4F85}" type="parTrans" cxnId="{BDE7639B-1370-40CD-B1BA-C3ADFED20823}">
      <dgm:prSet/>
      <dgm:spPr/>
      <dgm:t>
        <a:bodyPr/>
        <a:lstStyle/>
        <a:p>
          <a:endParaRPr lang="en-US" sz="1800">
            <a:latin typeface="+mj-lt"/>
          </a:endParaRPr>
        </a:p>
      </dgm:t>
    </dgm:pt>
    <dgm:pt modelId="{AA4139DC-6B4C-4269-B398-B1F557BF33B7}" type="sibTrans" cxnId="{BDE7639B-1370-40CD-B1BA-C3ADFED20823}">
      <dgm:prSet/>
      <dgm:spPr/>
      <dgm:t>
        <a:bodyPr/>
        <a:lstStyle/>
        <a:p>
          <a:endParaRPr lang="en-US" sz="1800">
            <a:latin typeface="+mj-lt"/>
          </a:endParaRPr>
        </a:p>
      </dgm:t>
    </dgm:pt>
    <dgm:pt modelId="{39C9EA50-9352-4170-BD79-CC3080C93F35}">
      <dgm:prSet custT="1"/>
      <dgm:spPr>
        <a:ln w="28575">
          <a:solidFill>
            <a:schemeClr val="tx1"/>
          </a:solidFill>
        </a:ln>
      </dgm:spPr>
      <dgm:t>
        <a:bodyPr/>
        <a:lstStyle/>
        <a:p>
          <a:r>
            <a:rPr lang="en-US" sz="1800" dirty="0">
              <a:effectLst/>
              <a:latin typeface="+mj-lt"/>
              <a:ea typeface="Calibri" panose="020F0502020204030204" pitchFamily="34" charset="0"/>
            </a:rPr>
            <a:t>Patient Clinical &amp; Support Activities (EM.02.02.11)</a:t>
          </a:r>
        </a:p>
      </dgm:t>
    </dgm:pt>
    <dgm:pt modelId="{582F7591-90DA-4736-BAF7-1714CDA852F4}" type="parTrans" cxnId="{9B36C83C-6D1B-4B4E-88B6-A2CF4192DAFC}">
      <dgm:prSet/>
      <dgm:spPr/>
      <dgm:t>
        <a:bodyPr/>
        <a:lstStyle/>
        <a:p>
          <a:endParaRPr lang="en-US" sz="1800">
            <a:latin typeface="+mj-lt"/>
          </a:endParaRPr>
        </a:p>
      </dgm:t>
    </dgm:pt>
    <dgm:pt modelId="{3324C675-9554-4B83-B4F5-F808CF18CCC0}" type="sibTrans" cxnId="{9B36C83C-6D1B-4B4E-88B6-A2CF4192DAFC}">
      <dgm:prSet/>
      <dgm:spPr/>
      <dgm:t>
        <a:bodyPr/>
        <a:lstStyle/>
        <a:p>
          <a:endParaRPr lang="en-US" sz="1800">
            <a:latin typeface="+mj-lt"/>
          </a:endParaRPr>
        </a:p>
      </dgm:t>
    </dgm:pt>
    <dgm:pt modelId="{A31F878E-F1FA-4A07-AC92-ACE25B3F36E3}">
      <dgm:prSet custT="1"/>
      <dgm:spPr>
        <a:ln w="28575">
          <a:solidFill>
            <a:schemeClr val="tx1"/>
          </a:solidFill>
        </a:ln>
      </dgm:spPr>
      <dgm:t>
        <a:bodyPr/>
        <a:lstStyle/>
        <a:p>
          <a:r>
            <a:rPr lang="en-US" sz="1800">
              <a:effectLst/>
              <a:latin typeface="+mj-lt"/>
              <a:ea typeface="Calibri" panose="020F0502020204030204" pitchFamily="34" charset="0"/>
            </a:rPr>
            <a:t>Staff Responsibilities (EM.02.02.07)</a:t>
          </a:r>
        </a:p>
      </dgm:t>
    </dgm:pt>
    <dgm:pt modelId="{777E24F3-4FC5-46BF-8401-73390E692984}" type="parTrans" cxnId="{098D3746-08CD-4D6D-92DF-D09C49E20ABA}">
      <dgm:prSet/>
      <dgm:spPr/>
      <dgm:t>
        <a:bodyPr/>
        <a:lstStyle/>
        <a:p>
          <a:endParaRPr lang="en-US" sz="1800">
            <a:latin typeface="+mj-lt"/>
          </a:endParaRPr>
        </a:p>
      </dgm:t>
    </dgm:pt>
    <dgm:pt modelId="{7969CB10-0270-452D-AEE1-7970C22CBAC4}" type="sibTrans" cxnId="{098D3746-08CD-4D6D-92DF-D09C49E20ABA}">
      <dgm:prSet/>
      <dgm:spPr/>
      <dgm:t>
        <a:bodyPr/>
        <a:lstStyle/>
        <a:p>
          <a:endParaRPr lang="en-US" sz="1800">
            <a:latin typeface="+mj-lt"/>
          </a:endParaRPr>
        </a:p>
      </dgm:t>
    </dgm:pt>
    <dgm:pt modelId="{BB6840E8-EBE9-43AD-87F3-85FD35A621F6}">
      <dgm:prSet custT="1"/>
      <dgm:spPr>
        <a:ln w="28575">
          <a:solidFill>
            <a:schemeClr val="tx1"/>
          </a:solidFill>
        </a:ln>
      </dgm:spPr>
      <dgm:t>
        <a:bodyPr/>
        <a:lstStyle/>
        <a:p>
          <a:r>
            <a:rPr lang="en-US" sz="1800">
              <a:effectLst/>
              <a:latin typeface="+mj-lt"/>
              <a:ea typeface="Calibri" panose="020F0502020204030204" pitchFamily="34" charset="0"/>
            </a:rPr>
            <a:t>Utilities Management (EM.02.02.09)</a:t>
          </a:r>
        </a:p>
      </dgm:t>
    </dgm:pt>
    <dgm:pt modelId="{F122C468-D6F4-4AB8-A5E0-E37DB83F999B}" type="parTrans" cxnId="{23BE6AF4-E79F-4713-8E87-ED2201AC049D}">
      <dgm:prSet/>
      <dgm:spPr/>
      <dgm:t>
        <a:bodyPr/>
        <a:lstStyle/>
        <a:p>
          <a:endParaRPr lang="en-US" sz="1800">
            <a:latin typeface="+mj-lt"/>
          </a:endParaRPr>
        </a:p>
      </dgm:t>
    </dgm:pt>
    <dgm:pt modelId="{DA0A3AFF-6F24-4DF9-93B2-41371F2E2266}" type="sibTrans" cxnId="{23BE6AF4-E79F-4713-8E87-ED2201AC049D}">
      <dgm:prSet/>
      <dgm:spPr/>
      <dgm:t>
        <a:bodyPr/>
        <a:lstStyle/>
        <a:p>
          <a:endParaRPr lang="en-US" sz="1800">
            <a:latin typeface="+mj-lt"/>
          </a:endParaRPr>
        </a:p>
      </dgm:t>
    </dgm:pt>
    <dgm:pt modelId="{1D1B68AE-BE81-482E-9D5A-F849D3E48E75}" type="pres">
      <dgm:prSet presAssocID="{264E6EF4-D79D-4E53-AD38-7B1702EE1128}" presName="diagram" presStyleCnt="0">
        <dgm:presLayoutVars>
          <dgm:dir/>
          <dgm:resizeHandles val="exact"/>
        </dgm:presLayoutVars>
      </dgm:prSet>
      <dgm:spPr/>
    </dgm:pt>
    <dgm:pt modelId="{4DC4FB0C-C6BC-45CB-A6B1-813D8017511F}" type="pres">
      <dgm:prSet presAssocID="{2C586E1B-5D6E-4D28-B021-F8B6041C74A8}" presName="node" presStyleLbl="node1" presStyleIdx="0" presStyleCnt="6">
        <dgm:presLayoutVars>
          <dgm:bulletEnabled val="1"/>
        </dgm:presLayoutVars>
      </dgm:prSet>
      <dgm:spPr/>
    </dgm:pt>
    <dgm:pt modelId="{5D464691-09A2-4032-9D48-364320413EA3}" type="pres">
      <dgm:prSet presAssocID="{05A25B6E-FAE0-47FD-B1E1-59A0247A6AA2}" presName="sibTrans" presStyleCnt="0"/>
      <dgm:spPr/>
    </dgm:pt>
    <dgm:pt modelId="{41C31042-F231-4B3F-BF24-CDACAF3B76AC}" type="pres">
      <dgm:prSet presAssocID="{B86466CB-0DB0-4D2F-B586-BDB44B20974D}" presName="node" presStyleLbl="node1" presStyleIdx="1" presStyleCnt="6">
        <dgm:presLayoutVars>
          <dgm:bulletEnabled val="1"/>
        </dgm:presLayoutVars>
      </dgm:prSet>
      <dgm:spPr/>
    </dgm:pt>
    <dgm:pt modelId="{1E79CF84-89A1-4A03-B00E-1789F3702B3F}" type="pres">
      <dgm:prSet presAssocID="{79F67690-284C-4838-AF12-4F1174BB3C36}" presName="sibTrans" presStyleCnt="0"/>
      <dgm:spPr/>
    </dgm:pt>
    <dgm:pt modelId="{A953ACFA-2AB1-4FDF-9ACA-8AC5D5B44929}" type="pres">
      <dgm:prSet presAssocID="{8E95AD6E-994C-4FE6-B559-4C8E85065778}" presName="node" presStyleLbl="node1" presStyleIdx="2" presStyleCnt="6">
        <dgm:presLayoutVars>
          <dgm:bulletEnabled val="1"/>
        </dgm:presLayoutVars>
      </dgm:prSet>
      <dgm:spPr/>
    </dgm:pt>
    <dgm:pt modelId="{3A184E20-8377-42CA-A22A-5249A9097785}" type="pres">
      <dgm:prSet presAssocID="{AA4139DC-6B4C-4269-B398-B1F557BF33B7}" presName="sibTrans" presStyleCnt="0"/>
      <dgm:spPr/>
    </dgm:pt>
    <dgm:pt modelId="{FAF04C74-4446-436D-B012-3ECDA99B30A8}" type="pres">
      <dgm:prSet presAssocID="{A31F878E-F1FA-4A07-AC92-ACE25B3F36E3}" presName="node" presStyleLbl="node1" presStyleIdx="3" presStyleCnt="6">
        <dgm:presLayoutVars>
          <dgm:bulletEnabled val="1"/>
        </dgm:presLayoutVars>
      </dgm:prSet>
      <dgm:spPr/>
    </dgm:pt>
    <dgm:pt modelId="{B968CB7A-5504-4FB0-9633-7B06C37A13D3}" type="pres">
      <dgm:prSet presAssocID="{7969CB10-0270-452D-AEE1-7970C22CBAC4}" presName="sibTrans" presStyleCnt="0"/>
      <dgm:spPr/>
    </dgm:pt>
    <dgm:pt modelId="{5C7724BC-C332-476E-B805-14E5ECF6E9A0}" type="pres">
      <dgm:prSet presAssocID="{BB6840E8-EBE9-43AD-87F3-85FD35A621F6}" presName="node" presStyleLbl="node1" presStyleIdx="4" presStyleCnt="6">
        <dgm:presLayoutVars>
          <dgm:bulletEnabled val="1"/>
        </dgm:presLayoutVars>
      </dgm:prSet>
      <dgm:spPr/>
    </dgm:pt>
    <dgm:pt modelId="{43AF57F7-C3E5-46D5-A291-518842CD6C72}" type="pres">
      <dgm:prSet presAssocID="{DA0A3AFF-6F24-4DF9-93B2-41371F2E2266}" presName="sibTrans" presStyleCnt="0"/>
      <dgm:spPr/>
    </dgm:pt>
    <dgm:pt modelId="{B7D2A0F8-1B73-4CE7-A3FF-4E332126E0B2}" type="pres">
      <dgm:prSet presAssocID="{39C9EA50-9352-4170-BD79-CC3080C93F35}" presName="node" presStyleLbl="node1" presStyleIdx="5" presStyleCnt="6">
        <dgm:presLayoutVars>
          <dgm:bulletEnabled val="1"/>
        </dgm:presLayoutVars>
      </dgm:prSet>
      <dgm:spPr/>
    </dgm:pt>
  </dgm:ptLst>
  <dgm:cxnLst>
    <dgm:cxn modelId="{6F064524-4356-4EE7-9328-BCF09F9F04CD}" type="presOf" srcId="{2C586E1B-5D6E-4D28-B021-F8B6041C74A8}" destId="{4DC4FB0C-C6BC-45CB-A6B1-813D8017511F}" srcOrd="0" destOrd="0" presId="urn:microsoft.com/office/officeart/2005/8/layout/default"/>
    <dgm:cxn modelId="{3A0C3B3B-DB3E-4F2F-9DAA-34BEE1399144}" type="presOf" srcId="{A31F878E-F1FA-4A07-AC92-ACE25B3F36E3}" destId="{FAF04C74-4446-436D-B012-3ECDA99B30A8}" srcOrd="0" destOrd="0" presId="urn:microsoft.com/office/officeart/2005/8/layout/default"/>
    <dgm:cxn modelId="{9B36C83C-6D1B-4B4E-88B6-A2CF4192DAFC}" srcId="{264E6EF4-D79D-4E53-AD38-7B1702EE1128}" destId="{39C9EA50-9352-4170-BD79-CC3080C93F35}" srcOrd="5" destOrd="0" parTransId="{582F7591-90DA-4736-BAF7-1714CDA852F4}" sibTransId="{3324C675-9554-4B83-B4F5-F808CF18CCC0}"/>
    <dgm:cxn modelId="{7C50D644-484D-402C-889C-ACF06B0E45A6}" type="presOf" srcId="{BB6840E8-EBE9-43AD-87F3-85FD35A621F6}" destId="{5C7724BC-C332-476E-B805-14E5ECF6E9A0}" srcOrd="0" destOrd="0" presId="urn:microsoft.com/office/officeart/2005/8/layout/default"/>
    <dgm:cxn modelId="{098D3746-08CD-4D6D-92DF-D09C49E20ABA}" srcId="{264E6EF4-D79D-4E53-AD38-7B1702EE1128}" destId="{A31F878E-F1FA-4A07-AC92-ACE25B3F36E3}" srcOrd="3" destOrd="0" parTransId="{777E24F3-4FC5-46BF-8401-73390E692984}" sibTransId="{7969CB10-0270-452D-AEE1-7970C22CBAC4}"/>
    <dgm:cxn modelId="{80DC2149-F433-4ABB-960F-FACA9E282AAC}" type="presOf" srcId="{264E6EF4-D79D-4E53-AD38-7B1702EE1128}" destId="{1D1B68AE-BE81-482E-9D5A-F849D3E48E75}" srcOrd="0" destOrd="0" presId="urn:microsoft.com/office/officeart/2005/8/layout/default"/>
    <dgm:cxn modelId="{9B574974-FC50-4B22-910C-DE69640912D3}" srcId="{264E6EF4-D79D-4E53-AD38-7B1702EE1128}" destId="{2C586E1B-5D6E-4D28-B021-F8B6041C74A8}" srcOrd="0" destOrd="0" parTransId="{1B898E71-34BD-4016-B8A3-F94A86462AC4}" sibTransId="{05A25B6E-FAE0-47FD-B1E1-59A0247A6AA2}"/>
    <dgm:cxn modelId="{E9C8908E-0AB2-4F2F-93BC-0392A23C5F61}" type="presOf" srcId="{8E95AD6E-994C-4FE6-B559-4C8E85065778}" destId="{A953ACFA-2AB1-4FDF-9ACA-8AC5D5B44929}" srcOrd="0" destOrd="0" presId="urn:microsoft.com/office/officeart/2005/8/layout/default"/>
    <dgm:cxn modelId="{BDE7639B-1370-40CD-B1BA-C3ADFED20823}" srcId="{264E6EF4-D79D-4E53-AD38-7B1702EE1128}" destId="{8E95AD6E-994C-4FE6-B559-4C8E85065778}" srcOrd="2" destOrd="0" parTransId="{43EAA7E9-EF65-43FF-933C-E2F44E3B4F85}" sibTransId="{AA4139DC-6B4C-4269-B398-B1F557BF33B7}"/>
    <dgm:cxn modelId="{3D96BFBA-9988-4303-9C3C-7DA650D15C4A}" type="presOf" srcId="{39C9EA50-9352-4170-BD79-CC3080C93F35}" destId="{B7D2A0F8-1B73-4CE7-A3FF-4E332126E0B2}" srcOrd="0" destOrd="0" presId="urn:microsoft.com/office/officeart/2005/8/layout/default"/>
    <dgm:cxn modelId="{086936C8-C0F3-4FF9-A3CE-6F48F80A4409}" type="presOf" srcId="{B86466CB-0DB0-4D2F-B586-BDB44B20974D}" destId="{41C31042-F231-4B3F-BF24-CDACAF3B76AC}" srcOrd="0" destOrd="0" presId="urn:microsoft.com/office/officeart/2005/8/layout/default"/>
    <dgm:cxn modelId="{23BE6AF4-E79F-4713-8E87-ED2201AC049D}" srcId="{264E6EF4-D79D-4E53-AD38-7B1702EE1128}" destId="{BB6840E8-EBE9-43AD-87F3-85FD35A621F6}" srcOrd="4" destOrd="0" parTransId="{F122C468-D6F4-4AB8-A5E0-E37DB83F999B}" sibTransId="{DA0A3AFF-6F24-4DF9-93B2-41371F2E2266}"/>
    <dgm:cxn modelId="{D90E61F8-A4AE-49F9-8B3A-0935924EC4A1}" srcId="{264E6EF4-D79D-4E53-AD38-7B1702EE1128}" destId="{B86466CB-0DB0-4D2F-B586-BDB44B20974D}" srcOrd="1" destOrd="0" parTransId="{5ED51F7B-7EDA-4851-A95E-C7F4F09A9871}" sibTransId="{79F67690-284C-4838-AF12-4F1174BB3C36}"/>
    <dgm:cxn modelId="{968E7A72-BD68-4088-A96F-DE5E51C9521F}" type="presParOf" srcId="{1D1B68AE-BE81-482E-9D5A-F849D3E48E75}" destId="{4DC4FB0C-C6BC-45CB-A6B1-813D8017511F}" srcOrd="0" destOrd="0" presId="urn:microsoft.com/office/officeart/2005/8/layout/default"/>
    <dgm:cxn modelId="{3DDBD19A-B46E-4C8D-9ED8-E90FC9972B86}" type="presParOf" srcId="{1D1B68AE-BE81-482E-9D5A-F849D3E48E75}" destId="{5D464691-09A2-4032-9D48-364320413EA3}" srcOrd="1" destOrd="0" presId="urn:microsoft.com/office/officeart/2005/8/layout/default"/>
    <dgm:cxn modelId="{E5988E2B-AC60-490F-9F77-DF8D8C714F82}" type="presParOf" srcId="{1D1B68AE-BE81-482E-9D5A-F849D3E48E75}" destId="{41C31042-F231-4B3F-BF24-CDACAF3B76AC}" srcOrd="2" destOrd="0" presId="urn:microsoft.com/office/officeart/2005/8/layout/default"/>
    <dgm:cxn modelId="{01DBD68D-1524-4C93-ACE4-E923369D8F13}" type="presParOf" srcId="{1D1B68AE-BE81-482E-9D5A-F849D3E48E75}" destId="{1E79CF84-89A1-4A03-B00E-1789F3702B3F}" srcOrd="3" destOrd="0" presId="urn:microsoft.com/office/officeart/2005/8/layout/default"/>
    <dgm:cxn modelId="{74F5D4BE-AEC7-4DB9-8743-06B7EF586985}" type="presParOf" srcId="{1D1B68AE-BE81-482E-9D5A-F849D3E48E75}" destId="{A953ACFA-2AB1-4FDF-9ACA-8AC5D5B44929}" srcOrd="4" destOrd="0" presId="urn:microsoft.com/office/officeart/2005/8/layout/default"/>
    <dgm:cxn modelId="{ECAFBD3A-5983-48B6-8DE3-687E629681DF}" type="presParOf" srcId="{1D1B68AE-BE81-482E-9D5A-F849D3E48E75}" destId="{3A184E20-8377-42CA-A22A-5249A9097785}" srcOrd="5" destOrd="0" presId="urn:microsoft.com/office/officeart/2005/8/layout/default"/>
    <dgm:cxn modelId="{32988C81-AADE-4820-8FF4-FFAA67A9107C}" type="presParOf" srcId="{1D1B68AE-BE81-482E-9D5A-F849D3E48E75}" destId="{FAF04C74-4446-436D-B012-3ECDA99B30A8}" srcOrd="6" destOrd="0" presId="urn:microsoft.com/office/officeart/2005/8/layout/default"/>
    <dgm:cxn modelId="{0FEBF288-0171-4F28-ADEE-418CFF6F7C38}" type="presParOf" srcId="{1D1B68AE-BE81-482E-9D5A-F849D3E48E75}" destId="{B968CB7A-5504-4FB0-9633-7B06C37A13D3}" srcOrd="7" destOrd="0" presId="urn:microsoft.com/office/officeart/2005/8/layout/default"/>
    <dgm:cxn modelId="{369CF73B-CE31-4CA4-AA76-D812D52AC0B0}" type="presParOf" srcId="{1D1B68AE-BE81-482E-9D5A-F849D3E48E75}" destId="{5C7724BC-C332-476E-B805-14E5ECF6E9A0}" srcOrd="8" destOrd="0" presId="urn:microsoft.com/office/officeart/2005/8/layout/default"/>
    <dgm:cxn modelId="{45E660D1-786C-4420-9117-31E67AF4BD60}" type="presParOf" srcId="{1D1B68AE-BE81-482E-9D5A-F849D3E48E75}" destId="{43AF57F7-C3E5-46D5-A291-518842CD6C72}" srcOrd="9" destOrd="0" presId="urn:microsoft.com/office/officeart/2005/8/layout/default"/>
    <dgm:cxn modelId="{75BDC6DB-74AD-4A82-A4FE-8EE5A9B585B5}" type="presParOf" srcId="{1D1B68AE-BE81-482E-9D5A-F849D3E48E75}" destId="{B7D2A0F8-1B73-4CE7-A3FF-4E332126E0B2}"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E0A446-C382-4A19-88AA-6371FC5F28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00D0427-B3DA-450F-991C-B85BA717E7DC}">
      <dgm:prSet phldrT="[Text]" custT="1"/>
      <dgm:spPr/>
      <dgm:t>
        <a:bodyPr/>
        <a:lstStyle/>
        <a:p>
          <a:pPr>
            <a:buNone/>
          </a:pPr>
          <a:r>
            <a:rPr lang="en-US" sz="1800" dirty="0">
              <a:solidFill>
                <a:schemeClr val="bg1"/>
              </a:solidFill>
            </a:rPr>
            <a:t>Exercise Components</a:t>
          </a:r>
        </a:p>
      </dgm:t>
    </dgm:pt>
    <dgm:pt modelId="{AC771550-8EEA-415D-8C73-9DCFDB16D695}" type="parTrans" cxnId="{C1192545-4C71-4D99-B0EC-87F00CD775B8}">
      <dgm:prSet/>
      <dgm:spPr/>
      <dgm:t>
        <a:bodyPr/>
        <a:lstStyle/>
        <a:p>
          <a:endParaRPr lang="en-US" sz="1800"/>
        </a:p>
      </dgm:t>
    </dgm:pt>
    <dgm:pt modelId="{219CF96B-6246-4FC1-AC2B-25AF3A163DBA}" type="sibTrans" cxnId="{C1192545-4C71-4D99-B0EC-87F00CD775B8}">
      <dgm:prSet/>
      <dgm:spPr/>
      <dgm:t>
        <a:bodyPr/>
        <a:lstStyle/>
        <a:p>
          <a:endParaRPr lang="en-US" sz="1800"/>
        </a:p>
      </dgm:t>
    </dgm:pt>
    <dgm:pt modelId="{5EC1872C-8F79-4372-853E-5541F3FB7385}">
      <dgm:prSet phldrT="[Text]" custT="1"/>
      <dgm:spPr/>
      <dgm:t>
        <a:bodyPr/>
        <a:lstStyle/>
        <a:p>
          <a:pPr>
            <a:buChar char="•"/>
          </a:pPr>
          <a:r>
            <a:rPr lang="en-US" sz="1800" dirty="0">
              <a:solidFill>
                <a:schemeClr val="tx1"/>
              </a:solidFill>
            </a:rPr>
            <a:t>i.e., interactive, worksheets, etc.</a:t>
          </a:r>
        </a:p>
      </dgm:t>
    </dgm:pt>
    <dgm:pt modelId="{ACA775DA-8D29-4C77-ADFC-611F7A74F535}" type="parTrans" cxnId="{904B7ED2-849C-4A23-905D-11688B6B5CD4}">
      <dgm:prSet/>
      <dgm:spPr/>
      <dgm:t>
        <a:bodyPr/>
        <a:lstStyle/>
        <a:p>
          <a:endParaRPr lang="en-US" sz="1800"/>
        </a:p>
      </dgm:t>
    </dgm:pt>
    <dgm:pt modelId="{25E091D6-6180-4384-B9FD-73720FE0DC9D}" type="sibTrans" cxnId="{904B7ED2-849C-4A23-905D-11688B6B5CD4}">
      <dgm:prSet/>
      <dgm:spPr/>
      <dgm:t>
        <a:bodyPr/>
        <a:lstStyle/>
        <a:p>
          <a:endParaRPr lang="en-US" sz="1800"/>
        </a:p>
      </dgm:t>
    </dgm:pt>
    <dgm:pt modelId="{1F24A66D-58C9-4EEC-A3C5-6F60CC5E22CC}">
      <dgm:prSet phldrT="[Text]" custT="1"/>
      <dgm:spPr/>
      <dgm:t>
        <a:bodyPr/>
        <a:lstStyle/>
        <a:p>
          <a:pPr>
            <a:buNone/>
          </a:pPr>
          <a:r>
            <a:rPr lang="en-US" sz="1800" dirty="0">
              <a:solidFill>
                <a:schemeClr val="bg1"/>
              </a:solidFill>
            </a:rPr>
            <a:t>Location</a:t>
          </a:r>
        </a:p>
      </dgm:t>
    </dgm:pt>
    <dgm:pt modelId="{6B0B9F22-D288-4A25-8733-479D6259987F}" type="parTrans" cxnId="{A340C3CC-8857-4BB9-8173-21076D01D7FD}">
      <dgm:prSet/>
      <dgm:spPr/>
      <dgm:t>
        <a:bodyPr/>
        <a:lstStyle/>
        <a:p>
          <a:endParaRPr lang="en-US" sz="1800"/>
        </a:p>
      </dgm:t>
    </dgm:pt>
    <dgm:pt modelId="{DA52D59A-C1A6-4908-A23D-4CB66F9C6FDF}" type="sibTrans" cxnId="{A340C3CC-8857-4BB9-8173-21076D01D7FD}">
      <dgm:prSet/>
      <dgm:spPr/>
      <dgm:t>
        <a:bodyPr/>
        <a:lstStyle/>
        <a:p>
          <a:endParaRPr lang="en-US" sz="1800"/>
        </a:p>
      </dgm:t>
    </dgm:pt>
    <dgm:pt modelId="{C02A502C-285D-4A1C-9C81-90F75E5F06EC}">
      <dgm:prSet phldrT="[Text]" custT="1"/>
      <dgm:spPr/>
      <dgm:t>
        <a:bodyPr/>
        <a:lstStyle/>
        <a:p>
          <a:pPr>
            <a:buChar char="•"/>
          </a:pPr>
          <a:r>
            <a:rPr lang="en-US" sz="1800" dirty="0">
              <a:solidFill>
                <a:schemeClr val="tx1"/>
              </a:solidFill>
            </a:rPr>
            <a:t>Room arrangements, including location(s), set-up, etc.</a:t>
          </a:r>
        </a:p>
      </dgm:t>
    </dgm:pt>
    <dgm:pt modelId="{53CF9849-2729-4A65-BCFF-01FD7D1824B2}" type="parTrans" cxnId="{639F3120-B84D-4066-A962-2C5DD17F4DAC}">
      <dgm:prSet/>
      <dgm:spPr/>
      <dgm:t>
        <a:bodyPr/>
        <a:lstStyle/>
        <a:p>
          <a:endParaRPr lang="en-US" sz="1800"/>
        </a:p>
      </dgm:t>
    </dgm:pt>
    <dgm:pt modelId="{742C655B-4484-4884-8656-B2D47C77E06A}" type="sibTrans" cxnId="{639F3120-B84D-4066-A962-2C5DD17F4DAC}">
      <dgm:prSet/>
      <dgm:spPr/>
      <dgm:t>
        <a:bodyPr/>
        <a:lstStyle/>
        <a:p>
          <a:endParaRPr lang="en-US" sz="1800"/>
        </a:p>
      </dgm:t>
    </dgm:pt>
    <dgm:pt modelId="{D8CEE89B-CEA0-4B45-8FBC-F65EEE8ACBEE}">
      <dgm:prSet phldrT="[Text]" custT="1"/>
      <dgm:spPr/>
      <dgm:t>
        <a:bodyPr/>
        <a:lstStyle/>
        <a:p>
          <a:pPr>
            <a:buChar char="•"/>
          </a:pPr>
          <a:r>
            <a:rPr lang="en-US" sz="1800" dirty="0">
              <a:solidFill>
                <a:schemeClr val="bg1"/>
              </a:solidFill>
            </a:rPr>
            <a:t>A/V (Audio Visual)</a:t>
          </a:r>
        </a:p>
      </dgm:t>
    </dgm:pt>
    <dgm:pt modelId="{F4071F04-1BE2-4C8C-BB1B-A85E17350128}" type="parTrans" cxnId="{A1AF6ECC-3380-40C1-AED2-C4EB64BEA527}">
      <dgm:prSet/>
      <dgm:spPr/>
      <dgm:t>
        <a:bodyPr/>
        <a:lstStyle/>
        <a:p>
          <a:endParaRPr lang="en-US"/>
        </a:p>
      </dgm:t>
    </dgm:pt>
    <dgm:pt modelId="{53C0C2DF-0D02-42F5-AD36-CAFB94187F28}" type="sibTrans" cxnId="{A1AF6ECC-3380-40C1-AED2-C4EB64BEA527}">
      <dgm:prSet/>
      <dgm:spPr/>
      <dgm:t>
        <a:bodyPr/>
        <a:lstStyle/>
        <a:p>
          <a:endParaRPr lang="en-US"/>
        </a:p>
      </dgm:t>
    </dgm:pt>
    <dgm:pt modelId="{16C08A91-A5BD-4660-A103-E142DE9DBADB}">
      <dgm:prSet phldrT="[Text]" custT="1"/>
      <dgm:spPr/>
      <dgm:t>
        <a:bodyPr/>
        <a:lstStyle/>
        <a:p>
          <a:pPr>
            <a:buChar char="•"/>
          </a:pPr>
          <a:r>
            <a:rPr lang="en-US" sz="1800" dirty="0">
              <a:solidFill>
                <a:schemeClr val="tx1"/>
              </a:solidFill>
            </a:rPr>
            <a:t>A/V Requirements (ex. Screens, microphone, etc.)</a:t>
          </a:r>
        </a:p>
      </dgm:t>
    </dgm:pt>
    <dgm:pt modelId="{2CFC773E-B57F-4EEE-A0B3-711FC5B85728}" type="parTrans" cxnId="{6C6D23F0-0D2A-422F-83B8-B0746212EC9A}">
      <dgm:prSet/>
      <dgm:spPr/>
      <dgm:t>
        <a:bodyPr/>
        <a:lstStyle/>
        <a:p>
          <a:endParaRPr lang="en-US"/>
        </a:p>
      </dgm:t>
    </dgm:pt>
    <dgm:pt modelId="{B7EE8286-C7EA-4291-9669-1BC87C6AB0B7}" type="sibTrans" cxnId="{6C6D23F0-0D2A-422F-83B8-B0746212EC9A}">
      <dgm:prSet/>
      <dgm:spPr/>
      <dgm:t>
        <a:bodyPr/>
        <a:lstStyle/>
        <a:p>
          <a:endParaRPr lang="en-US"/>
        </a:p>
      </dgm:t>
    </dgm:pt>
    <dgm:pt modelId="{C7D93C0A-8E43-4954-8E75-00F512820F6F}">
      <dgm:prSet phldrT="[Text]" custT="1"/>
      <dgm:spPr/>
      <dgm:t>
        <a:bodyPr/>
        <a:lstStyle/>
        <a:p>
          <a:pPr>
            <a:buChar char="•"/>
          </a:pPr>
          <a:r>
            <a:rPr lang="en-US" sz="1800" dirty="0">
              <a:solidFill>
                <a:schemeClr val="bg1"/>
              </a:solidFill>
            </a:rPr>
            <a:t>Supplies</a:t>
          </a:r>
        </a:p>
      </dgm:t>
    </dgm:pt>
    <dgm:pt modelId="{985A4C5C-58CD-48A8-AB99-4D582074CAB1}" type="parTrans" cxnId="{747391A4-51B5-4FE1-B95D-8FF30071CEAA}">
      <dgm:prSet/>
      <dgm:spPr/>
      <dgm:t>
        <a:bodyPr/>
        <a:lstStyle/>
        <a:p>
          <a:endParaRPr lang="en-US"/>
        </a:p>
      </dgm:t>
    </dgm:pt>
    <dgm:pt modelId="{2EB17B02-0C7F-4DFC-AE31-CD35D5F00679}" type="sibTrans" cxnId="{747391A4-51B5-4FE1-B95D-8FF30071CEAA}">
      <dgm:prSet/>
      <dgm:spPr/>
      <dgm:t>
        <a:bodyPr/>
        <a:lstStyle/>
        <a:p>
          <a:endParaRPr lang="en-US"/>
        </a:p>
      </dgm:t>
    </dgm:pt>
    <dgm:pt modelId="{C98943E5-AAE6-45E7-B21A-21C367BF7729}">
      <dgm:prSet phldrT="[Text]" custT="1"/>
      <dgm:spPr/>
      <dgm:t>
        <a:bodyPr/>
        <a:lstStyle/>
        <a:p>
          <a:pPr>
            <a:buChar char="•"/>
          </a:pPr>
          <a:r>
            <a:rPr lang="en-US" sz="1800" dirty="0">
              <a:solidFill>
                <a:schemeClr val="tx1"/>
              </a:solidFill>
            </a:rPr>
            <a:t>Exercise materials (job aids, maps, simulation aids, etc.)</a:t>
          </a:r>
        </a:p>
      </dgm:t>
    </dgm:pt>
    <dgm:pt modelId="{BBBDCF22-4F95-4502-847A-8FE35D6E7755}" type="parTrans" cxnId="{4216EE0F-73B0-4302-A044-2CD6598C6F27}">
      <dgm:prSet/>
      <dgm:spPr/>
      <dgm:t>
        <a:bodyPr/>
        <a:lstStyle/>
        <a:p>
          <a:endParaRPr lang="en-US"/>
        </a:p>
      </dgm:t>
    </dgm:pt>
    <dgm:pt modelId="{55BDA4C4-CB39-4E08-A5C5-9FA12A9ED3FA}" type="sibTrans" cxnId="{4216EE0F-73B0-4302-A044-2CD6598C6F27}">
      <dgm:prSet/>
      <dgm:spPr/>
      <dgm:t>
        <a:bodyPr/>
        <a:lstStyle/>
        <a:p>
          <a:endParaRPr lang="en-US"/>
        </a:p>
      </dgm:t>
    </dgm:pt>
    <dgm:pt modelId="{4B61B314-A77A-404C-AA72-4DFB7CA8CDCE}">
      <dgm:prSet phldrT="[Text]" custT="1"/>
      <dgm:spPr/>
      <dgm:t>
        <a:bodyPr/>
        <a:lstStyle/>
        <a:p>
          <a:pPr>
            <a:buChar char="•"/>
          </a:pPr>
          <a:r>
            <a:rPr lang="en-US" sz="1800" dirty="0">
              <a:solidFill>
                <a:schemeClr val="bg1"/>
              </a:solidFill>
            </a:rPr>
            <a:t>Identification</a:t>
          </a:r>
        </a:p>
      </dgm:t>
    </dgm:pt>
    <dgm:pt modelId="{A30FFEC4-BE60-4791-84C6-BB59DBFEF77B}" type="parTrans" cxnId="{3B59B155-1322-4DFB-9203-D983276E660D}">
      <dgm:prSet/>
      <dgm:spPr/>
      <dgm:t>
        <a:bodyPr/>
        <a:lstStyle/>
        <a:p>
          <a:endParaRPr lang="en-US"/>
        </a:p>
      </dgm:t>
    </dgm:pt>
    <dgm:pt modelId="{74D7E370-AB26-473D-8D87-AC00D0752BB3}" type="sibTrans" cxnId="{3B59B155-1322-4DFB-9203-D983276E660D}">
      <dgm:prSet/>
      <dgm:spPr/>
      <dgm:t>
        <a:bodyPr/>
        <a:lstStyle/>
        <a:p>
          <a:endParaRPr lang="en-US"/>
        </a:p>
      </dgm:t>
    </dgm:pt>
    <dgm:pt modelId="{064A98E2-99BA-4D3E-975D-E00C7BA97939}">
      <dgm:prSet phldrT="[Text]" custT="1"/>
      <dgm:spPr/>
      <dgm:t>
        <a:bodyPr/>
        <a:lstStyle/>
        <a:p>
          <a:pPr>
            <a:buChar char="•"/>
          </a:pPr>
          <a:r>
            <a:rPr lang="en-US" sz="1800" dirty="0">
              <a:solidFill>
                <a:schemeClr val="tx1"/>
              </a:solidFill>
            </a:rPr>
            <a:t>Exercise Team Vests</a:t>
          </a:r>
        </a:p>
      </dgm:t>
    </dgm:pt>
    <dgm:pt modelId="{EBDDA0CC-873F-4307-A7F7-C370D4782215}" type="parTrans" cxnId="{99996E7C-3D5D-4FCC-B755-EC4B5356817F}">
      <dgm:prSet/>
      <dgm:spPr/>
      <dgm:t>
        <a:bodyPr/>
        <a:lstStyle/>
        <a:p>
          <a:endParaRPr lang="en-US"/>
        </a:p>
      </dgm:t>
    </dgm:pt>
    <dgm:pt modelId="{F7BFD12C-1870-4A8C-BAA0-6512A72C7416}" type="sibTrans" cxnId="{99996E7C-3D5D-4FCC-B755-EC4B5356817F}">
      <dgm:prSet/>
      <dgm:spPr/>
      <dgm:t>
        <a:bodyPr/>
        <a:lstStyle/>
        <a:p>
          <a:endParaRPr lang="en-US"/>
        </a:p>
      </dgm:t>
    </dgm:pt>
    <dgm:pt modelId="{73F8E063-394E-422F-AAFD-83125E8DA7DB}">
      <dgm:prSet phldrT="[Text]" custT="1"/>
      <dgm:spPr/>
      <dgm:t>
        <a:bodyPr/>
        <a:lstStyle/>
        <a:p>
          <a:pPr>
            <a:buChar char="•"/>
          </a:pPr>
          <a:r>
            <a:rPr lang="en-US" sz="1800" dirty="0">
              <a:solidFill>
                <a:schemeClr val="tx1"/>
              </a:solidFill>
            </a:rPr>
            <a:t>Participant name tags</a:t>
          </a:r>
        </a:p>
      </dgm:t>
    </dgm:pt>
    <dgm:pt modelId="{79561DD6-5FEA-43D7-B5C0-DEB60C06953D}" type="parTrans" cxnId="{4446174F-904B-4B7E-B07D-B5F7ED4F0A0E}">
      <dgm:prSet/>
      <dgm:spPr/>
      <dgm:t>
        <a:bodyPr/>
        <a:lstStyle/>
        <a:p>
          <a:endParaRPr lang="en-US"/>
        </a:p>
      </dgm:t>
    </dgm:pt>
    <dgm:pt modelId="{0A8C1ECC-D5CF-4A92-A010-24901E8C9217}" type="sibTrans" cxnId="{4446174F-904B-4B7E-B07D-B5F7ED4F0A0E}">
      <dgm:prSet/>
      <dgm:spPr/>
      <dgm:t>
        <a:bodyPr/>
        <a:lstStyle/>
        <a:p>
          <a:endParaRPr lang="en-US"/>
        </a:p>
      </dgm:t>
    </dgm:pt>
    <dgm:pt modelId="{A11DC795-E39E-4388-95AF-04004105ABC2}" type="pres">
      <dgm:prSet presAssocID="{D9E0A446-C382-4A19-88AA-6371FC5F28AD}" presName="linear" presStyleCnt="0">
        <dgm:presLayoutVars>
          <dgm:animLvl val="lvl"/>
          <dgm:resizeHandles val="exact"/>
        </dgm:presLayoutVars>
      </dgm:prSet>
      <dgm:spPr/>
    </dgm:pt>
    <dgm:pt modelId="{224DCBDC-C391-4700-BD41-A5B12E5AD2CF}" type="pres">
      <dgm:prSet presAssocID="{D00D0427-B3DA-450F-991C-B85BA717E7DC}" presName="parentText" presStyleLbl="node1" presStyleIdx="0" presStyleCnt="5" custScaleY="83553">
        <dgm:presLayoutVars>
          <dgm:chMax val="0"/>
          <dgm:bulletEnabled val="1"/>
        </dgm:presLayoutVars>
      </dgm:prSet>
      <dgm:spPr/>
    </dgm:pt>
    <dgm:pt modelId="{53245F03-4F6F-44F2-8D09-4FD998BE3925}" type="pres">
      <dgm:prSet presAssocID="{D00D0427-B3DA-450F-991C-B85BA717E7DC}" presName="childText" presStyleLbl="revTx" presStyleIdx="0" presStyleCnt="5" custScaleY="94451">
        <dgm:presLayoutVars>
          <dgm:bulletEnabled val="1"/>
        </dgm:presLayoutVars>
      </dgm:prSet>
      <dgm:spPr/>
    </dgm:pt>
    <dgm:pt modelId="{01F281A0-80C3-434B-81FD-13156B282D71}" type="pres">
      <dgm:prSet presAssocID="{1F24A66D-58C9-4EEC-A3C5-6F60CC5E22CC}" presName="parentText" presStyleLbl="node1" presStyleIdx="1" presStyleCnt="5" custScaleY="83553">
        <dgm:presLayoutVars>
          <dgm:chMax val="0"/>
          <dgm:bulletEnabled val="1"/>
        </dgm:presLayoutVars>
      </dgm:prSet>
      <dgm:spPr/>
    </dgm:pt>
    <dgm:pt modelId="{6ACA764C-0D3C-4B14-AB01-2185EAED42F3}" type="pres">
      <dgm:prSet presAssocID="{1F24A66D-58C9-4EEC-A3C5-6F60CC5E22CC}" presName="childText" presStyleLbl="revTx" presStyleIdx="1" presStyleCnt="5" custScaleY="94451">
        <dgm:presLayoutVars>
          <dgm:bulletEnabled val="1"/>
        </dgm:presLayoutVars>
      </dgm:prSet>
      <dgm:spPr/>
    </dgm:pt>
    <dgm:pt modelId="{FA01DFA2-F934-4207-A8C0-5306E0A7728A}" type="pres">
      <dgm:prSet presAssocID="{D8CEE89B-CEA0-4B45-8FBC-F65EEE8ACBEE}" presName="parentText" presStyleLbl="node1" presStyleIdx="2" presStyleCnt="5" custScaleY="83553">
        <dgm:presLayoutVars>
          <dgm:chMax val="0"/>
          <dgm:bulletEnabled val="1"/>
        </dgm:presLayoutVars>
      </dgm:prSet>
      <dgm:spPr/>
    </dgm:pt>
    <dgm:pt modelId="{05B1AA01-962C-429C-95AA-CED90914ED8B}" type="pres">
      <dgm:prSet presAssocID="{D8CEE89B-CEA0-4B45-8FBC-F65EEE8ACBEE}" presName="childText" presStyleLbl="revTx" presStyleIdx="2" presStyleCnt="5" custScaleY="94451">
        <dgm:presLayoutVars>
          <dgm:bulletEnabled val="1"/>
        </dgm:presLayoutVars>
      </dgm:prSet>
      <dgm:spPr/>
    </dgm:pt>
    <dgm:pt modelId="{F9157420-6EDA-4222-8F10-FD4BFC332D76}" type="pres">
      <dgm:prSet presAssocID="{C7D93C0A-8E43-4954-8E75-00F512820F6F}" presName="parentText" presStyleLbl="node1" presStyleIdx="3" presStyleCnt="5" custScaleY="83553">
        <dgm:presLayoutVars>
          <dgm:chMax val="0"/>
          <dgm:bulletEnabled val="1"/>
        </dgm:presLayoutVars>
      </dgm:prSet>
      <dgm:spPr/>
    </dgm:pt>
    <dgm:pt modelId="{3646712C-DC72-4E50-B690-03072FAE9A4B}" type="pres">
      <dgm:prSet presAssocID="{C7D93C0A-8E43-4954-8E75-00F512820F6F}" presName="childText" presStyleLbl="revTx" presStyleIdx="3" presStyleCnt="5" custScaleY="94451">
        <dgm:presLayoutVars>
          <dgm:bulletEnabled val="1"/>
        </dgm:presLayoutVars>
      </dgm:prSet>
      <dgm:spPr/>
    </dgm:pt>
    <dgm:pt modelId="{D75C26D1-705D-48ED-AC1C-5EEDD702FCA2}" type="pres">
      <dgm:prSet presAssocID="{4B61B314-A77A-404C-AA72-4DFB7CA8CDCE}" presName="parentText" presStyleLbl="node1" presStyleIdx="4" presStyleCnt="5" custScaleY="83553">
        <dgm:presLayoutVars>
          <dgm:chMax val="0"/>
          <dgm:bulletEnabled val="1"/>
        </dgm:presLayoutVars>
      </dgm:prSet>
      <dgm:spPr/>
    </dgm:pt>
    <dgm:pt modelId="{6BC0665E-D2B5-4B18-9F50-ECF628BCC736}" type="pres">
      <dgm:prSet presAssocID="{4B61B314-A77A-404C-AA72-4DFB7CA8CDCE}" presName="childText" presStyleLbl="revTx" presStyleIdx="4" presStyleCnt="5" custScaleY="94451">
        <dgm:presLayoutVars>
          <dgm:bulletEnabled val="1"/>
        </dgm:presLayoutVars>
      </dgm:prSet>
      <dgm:spPr/>
    </dgm:pt>
  </dgm:ptLst>
  <dgm:cxnLst>
    <dgm:cxn modelId="{E6D80902-9B9B-42A6-904F-FD0F9D33AF7E}" type="presOf" srcId="{D9E0A446-C382-4A19-88AA-6371FC5F28AD}" destId="{A11DC795-E39E-4388-95AF-04004105ABC2}" srcOrd="0" destOrd="0" presId="urn:microsoft.com/office/officeart/2005/8/layout/vList2"/>
    <dgm:cxn modelId="{79481D07-BE4C-4913-B532-A67BBA8D1503}" type="presOf" srcId="{5EC1872C-8F79-4372-853E-5541F3FB7385}" destId="{53245F03-4F6F-44F2-8D09-4FD998BE3925}" srcOrd="0" destOrd="0" presId="urn:microsoft.com/office/officeart/2005/8/layout/vList2"/>
    <dgm:cxn modelId="{4216EE0F-73B0-4302-A044-2CD6598C6F27}" srcId="{C7D93C0A-8E43-4954-8E75-00F512820F6F}" destId="{C98943E5-AAE6-45E7-B21A-21C367BF7729}" srcOrd="0" destOrd="0" parTransId="{BBBDCF22-4F95-4502-847A-8FE35D6E7755}" sibTransId="{55BDA4C4-CB39-4E08-A5C5-9FA12A9ED3FA}"/>
    <dgm:cxn modelId="{C081C210-D4E8-43CE-824C-58686FE98EDD}" type="presOf" srcId="{064A98E2-99BA-4D3E-975D-E00C7BA97939}" destId="{6BC0665E-D2B5-4B18-9F50-ECF628BCC736}" srcOrd="0" destOrd="0" presId="urn:microsoft.com/office/officeart/2005/8/layout/vList2"/>
    <dgm:cxn modelId="{639F3120-B84D-4066-A962-2C5DD17F4DAC}" srcId="{1F24A66D-58C9-4EEC-A3C5-6F60CC5E22CC}" destId="{C02A502C-285D-4A1C-9C81-90F75E5F06EC}" srcOrd="0" destOrd="0" parTransId="{53CF9849-2729-4A65-BCFF-01FD7D1824B2}" sibTransId="{742C655B-4484-4884-8656-B2D47C77E06A}"/>
    <dgm:cxn modelId="{FDE64E40-912F-4AFA-9181-3EEE28C8427B}" type="presOf" srcId="{C7D93C0A-8E43-4954-8E75-00F512820F6F}" destId="{F9157420-6EDA-4222-8F10-FD4BFC332D76}" srcOrd="0" destOrd="0" presId="urn:microsoft.com/office/officeart/2005/8/layout/vList2"/>
    <dgm:cxn modelId="{7F7C7E5B-ABA4-48B5-8B61-3249D6D5DFFD}" type="presOf" srcId="{C98943E5-AAE6-45E7-B21A-21C367BF7729}" destId="{3646712C-DC72-4E50-B690-03072FAE9A4B}" srcOrd="0" destOrd="0" presId="urn:microsoft.com/office/officeart/2005/8/layout/vList2"/>
    <dgm:cxn modelId="{022DB15D-7291-436F-88BA-7DEE7BCA7619}" type="presOf" srcId="{16C08A91-A5BD-4660-A103-E142DE9DBADB}" destId="{05B1AA01-962C-429C-95AA-CED90914ED8B}" srcOrd="0" destOrd="0" presId="urn:microsoft.com/office/officeart/2005/8/layout/vList2"/>
    <dgm:cxn modelId="{C1192545-4C71-4D99-B0EC-87F00CD775B8}" srcId="{D9E0A446-C382-4A19-88AA-6371FC5F28AD}" destId="{D00D0427-B3DA-450F-991C-B85BA717E7DC}" srcOrd="0" destOrd="0" parTransId="{AC771550-8EEA-415D-8C73-9DCFDB16D695}" sibTransId="{219CF96B-6246-4FC1-AC2B-25AF3A163DBA}"/>
    <dgm:cxn modelId="{E7DEAA69-0921-4214-B1F5-EC52B7E7A060}" type="presOf" srcId="{D00D0427-B3DA-450F-991C-B85BA717E7DC}" destId="{224DCBDC-C391-4700-BD41-A5B12E5AD2CF}" srcOrd="0" destOrd="0" presId="urn:microsoft.com/office/officeart/2005/8/layout/vList2"/>
    <dgm:cxn modelId="{4446174F-904B-4B7E-B07D-B5F7ED4F0A0E}" srcId="{4B61B314-A77A-404C-AA72-4DFB7CA8CDCE}" destId="{73F8E063-394E-422F-AAFD-83125E8DA7DB}" srcOrd="1" destOrd="0" parTransId="{79561DD6-5FEA-43D7-B5C0-DEB60C06953D}" sibTransId="{0A8C1ECC-D5CF-4A92-A010-24901E8C9217}"/>
    <dgm:cxn modelId="{3F5C5C53-5EA5-4C57-A576-EA5ABCCEABB4}" type="presOf" srcId="{4B61B314-A77A-404C-AA72-4DFB7CA8CDCE}" destId="{D75C26D1-705D-48ED-AC1C-5EEDD702FCA2}" srcOrd="0" destOrd="0" presId="urn:microsoft.com/office/officeart/2005/8/layout/vList2"/>
    <dgm:cxn modelId="{3B59B155-1322-4DFB-9203-D983276E660D}" srcId="{D9E0A446-C382-4A19-88AA-6371FC5F28AD}" destId="{4B61B314-A77A-404C-AA72-4DFB7CA8CDCE}" srcOrd="4" destOrd="0" parTransId="{A30FFEC4-BE60-4791-84C6-BB59DBFEF77B}" sibTransId="{74D7E370-AB26-473D-8D87-AC00D0752BB3}"/>
    <dgm:cxn modelId="{99996E7C-3D5D-4FCC-B755-EC4B5356817F}" srcId="{4B61B314-A77A-404C-AA72-4DFB7CA8CDCE}" destId="{064A98E2-99BA-4D3E-975D-E00C7BA97939}" srcOrd="0" destOrd="0" parTransId="{EBDDA0CC-873F-4307-A7F7-C370D4782215}" sibTransId="{F7BFD12C-1870-4A8C-BAA0-6512A72C7416}"/>
    <dgm:cxn modelId="{732E5A86-0D04-4A6C-97A0-44A29608DEE2}" type="presOf" srcId="{73F8E063-394E-422F-AAFD-83125E8DA7DB}" destId="{6BC0665E-D2B5-4B18-9F50-ECF628BCC736}" srcOrd="0" destOrd="1" presId="urn:microsoft.com/office/officeart/2005/8/layout/vList2"/>
    <dgm:cxn modelId="{E8BED490-3EB7-4980-9AB8-1721289E4480}" type="presOf" srcId="{1F24A66D-58C9-4EEC-A3C5-6F60CC5E22CC}" destId="{01F281A0-80C3-434B-81FD-13156B282D71}" srcOrd="0" destOrd="0" presId="urn:microsoft.com/office/officeart/2005/8/layout/vList2"/>
    <dgm:cxn modelId="{747391A4-51B5-4FE1-B95D-8FF30071CEAA}" srcId="{D9E0A446-C382-4A19-88AA-6371FC5F28AD}" destId="{C7D93C0A-8E43-4954-8E75-00F512820F6F}" srcOrd="3" destOrd="0" parTransId="{985A4C5C-58CD-48A8-AB99-4D582074CAB1}" sibTransId="{2EB17B02-0C7F-4DFC-AE31-CD35D5F00679}"/>
    <dgm:cxn modelId="{D18801C1-4FB3-4366-BA51-EBAA91701D43}" type="presOf" srcId="{D8CEE89B-CEA0-4B45-8FBC-F65EEE8ACBEE}" destId="{FA01DFA2-F934-4207-A8C0-5306E0A7728A}" srcOrd="0" destOrd="0" presId="urn:microsoft.com/office/officeart/2005/8/layout/vList2"/>
    <dgm:cxn modelId="{A1AF6ECC-3380-40C1-AED2-C4EB64BEA527}" srcId="{D9E0A446-C382-4A19-88AA-6371FC5F28AD}" destId="{D8CEE89B-CEA0-4B45-8FBC-F65EEE8ACBEE}" srcOrd="2" destOrd="0" parTransId="{F4071F04-1BE2-4C8C-BB1B-A85E17350128}" sibTransId="{53C0C2DF-0D02-42F5-AD36-CAFB94187F28}"/>
    <dgm:cxn modelId="{A340C3CC-8857-4BB9-8173-21076D01D7FD}" srcId="{D9E0A446-C382-4A19-88AA-6371FC5F28AD}" destId="{1F24A66D-58C9-4EEC-A3C5-6F60CC5E22CC}" srcOrd="1" destOrd="0" parTransId="{6B0B9F22-D288-4A25-8733-479D6259987F}" sibTransId="{DA52D59A-C1A6-4908-A23D-4CB66F9C6FDF}"/>
    <dgm:cxn modelId="{904B7ED2-849C-4A23-905D-11688B6B5CD4}" srcId="{D00D0427-B3DA-450F-991C-B85BA717E7DC}" destId="{5EC1872C-8F79-4372-853E-5541F3FB7385}" srcOrd="0" destOrd="0" parTransId="{ACA775DA-8D29-4C77-ADFC-611F7A74F535}" sibTransId="{25E091D6-6180-4384-B9FD-73720FE0DC9D}"/>
    <dgm:cxn modelId="{D6F880DA-CD10-458A-ADE1-7C18D48D6EC0}" type="presOf" srcId="{C02A502C-285D-4A1C-9C81-90F75E5F06EC}" destId="{6ACA764C-0D3C-4B14-AB01-2185EAED42F3}" srcOrd="0" destOrd="0" presId="urn:microsoft.com/office/officeart/2005/8/layout/vList2"/>
    <dgm:cxn modelId="{6C6D23F0-0D2A-422F-83B8-B0746212EC9A}" srcId="{D8CEE89B-CEA0-4B45-8FBC-F65EEE8ACBEE}" destId="{16C08A91-A5BD-4660-A103-E142DE9DBADB}" srcOrd="0" destOrd="0" parTransId="{2CFC773E-B57F-4EEE-A0B3-711FC5B85728}" sibTransId="{B7EE8286-C7EA-4291-9669-1BC87C6AB0B7}"/>
    <dgm:cxn modelId="{1C85B8F8-1EFC-423A-A625-987E14F0A60E}" type="presParOf" srcId="{A11DC795-E39E-4388-95AF-04004105ABC2}" destId="{224DCBDC-C391-4700-BD41-A5B12E5AD2CF}" srcOrd="0" destOrd="0" presId="urn:microsoft.com/office/officeart/2005/8/layout/vList2"/>
    <dgm:cxn modelId="{57E7FF6E-A899-43F5-95B0-63EA2861FAB8}" type="presParOf" srcId="{A11DC795-E39E-4388-95AF-04004105ABC2}" destId="{53245F03-4F6F-44F2-8D09-4FD998BE3925}" srcOrd="1" destOrd="0" presId="urn:microsoft.com/office/officeart/2005/8/layout/vList2"/>
    <dgm:cxn modelId="{442BE9C6-48F3-42B4-BADE-AAA122443472}" type="presParOf" srcId="{A11DC795-E39E-4388-95AF-04004105ABC2}" destId="{01F281A0-80C3-434B-81FD-13156B282D71}" srcOrd="2" destOrd="0" presId="urn:microsoft.com/office/officeart/2005/8/layout/vList2"/>
    <dgm:cxn modelId="{ECD0049B-2350-4E12-B4A5-D411FA74704E}" type="presParOf" srcId="{A11DC795-E39E-4388-95AF-04004105ABC2}" destId="{6ACA764C-0D3C-4B14-AB01-2185EAED42F3}" srcOrd="3" destOrd="0" presId="urn:microsoft.com/office/officeart/2005/8/layout/vList2"/>
    <dgm:cxn modelId="{7EF5A466-4389-4AE6-A4BC-ACE9B6BF3933}" type="presParOf" srcId="{A11DC795-E39E-4388-95AF-04004105ABC2}" destId="{FA01DFA2-F934-4207-A8C0-5306E0A7728A}" srcOrd="4" destOrd="0" presId="urn:microsoft.com/office/officeart/2005/8/layout/vList2"/>
    <dgm:cxn modelId="{9BAE4B12-DA05-41C4-A30E-39F5123CB61B}" type="presParOf" srcId="{A11DC795-E39E-4388-95AF-04004105ABC2}" destId="{05B1AA01-962C-429C-95AA-CED90914ED8B}" srcOrd="5" destOrd="0" presId="urn:microsoft.com/office/officeart/2005/8/layout/vList2"/>
    <dgm:cxn modelId="{E188671A-7853-4233-997C-EE2D0E36350C}" type="presParOf" srcId="{A11DC795-E39E-4388-95AF-04004105ABC2}" destId="{F9157420-6EDA-4222-8F10-FD4BFC332D76}" srcOrd="6" destOrd="0" presId="urn:microsoft.com/office/officeart/2005/8/layout/vList2"/>
    <dgm:cxn modelId="{2F462F80-13DF-48CB-B0AF-DEC2C3E18CC4}" type="presParOf" srcId="{A11DC795-E39E-4388-95AF-04004105ABC2}" destId="{3646712C-DC72-4E50-B690-03072FAE9A4B}" srcOrd="7" destOrd="0" presId="urn:microsoft.com/office/officeart/2005/8/layout/vList2"/>
    <dgm:cxn modelId="{50CA50C3-A617-459F-8719-A80A2A074EE3}" type="presParOf" srcId="{A11DC795-E39E-4388-95AF-04004105ABC2}" destId="{D75C26D1-705D-48ED-AC1C-5EEDD702FCA2}" srcOrd="8" destOrd="0" presId="urn:microsoft.com/office/officeart/2005/8/layout/vList2"/>
    <dgm:cxn modelId="{7C4A80CE-57A7-449B-872D-CA15328BE4D2}" type="presParOf" srcId="{A11DC795-E39E-4388-95AF-04004105ABC2}" destId="{6BC0665E-D2B5-4B18-9F50-ECF628BCC736}"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“What do you want to gain from this exercise?”</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strike="noStrike" dirty="0">
              <a:solidFill>
                <a:schemeClr val="tx1"/>
              </a:solidFill>
            </a:rPr>
            <a:t>“Where do you see your department fitting in?”</a:t>
          </a:r>
          <a:endParaRPr lang="en-US" sz="1800" dirty="0">
            <a:solidFill>
              <a:schemeClr val="tx1"/>
            </a:solidFill>
          </a:endParaRP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strike="noStrike" dirty="0">
              <a:solidFill>
                <a:schemeClr val="tx1"/>
              </a:solidFill>
            </a:rPr>
            <a:t>“Who will evaluate your team?”</a:t>
          </a:r>
          <a:endParaRPr lang="en-US" sz="1800" dirty="0">
            <a:solidFill>
              <a:schemeClr val="tx1"/>
            </a:solidFill>
          </a:endParaRP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strike="noStrike" dirty="0">
              <a:solidFill>
                <a:schemeClr val="tx1"/>
              </a:solidFill>
            </a:rPr>
            <a:t>“What procedures does your team need to review prior to the exercise?”</a:t>
          </a:r>
          <a:endParaRPr lang="en-US" sz="1800" dirty="0">
            <a:solidFill>
              <a:schemeClr val="tx1"/>
            </a:solidFill>
          </a:endParaRP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4"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4"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4"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4"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 </a:t>
          </a:r>
          <a:r>
            <a:rPr lang="en-US" sz="1800" i="1" kern="1200" dirty="0">
              <a:solidFill>
                <a:schemeClr val="tx1"/>
              </a:solidFill>
            </a:rPr>
            <a:t>[“Evaluate response protocols during a child abduction scenario”] </a:t>
          </a:r>
        </a:p>
      </dsp:txBody>
      <dsp:txXfrm>
        <a:off x="31305" y="31305"/>
        <a:ext cx="10452990" cy="578675"/>
      </dsp:txXfrm>
    </dsp:sp>
    <dsp:sp modelId="{EE03863F-F008-4456-B39C-5AAE0E47387B}">
      <dsp:nvSpPr>
        <dsp:cNvPr id="0" name=""/>
        <dsp:cNvSpPr/>
      </dsp:nvSpPr>
      <dsp:spPr>
        <a:xfrm>
          <a:off x="0" y="77941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810718"/>
        <a:ext cx="10452990" cy="578675"/>
      </dsp:txXfrm>
    </dsp:sp>
    <dsp:sp modelId="{8DA00516-E0A3-43BD-B3C0-71F4063D6612}">
      <dsp:nvSpPr>
        <dsp:cNvPr id="0" name=""/>
        <dsp:cNvSpPr/>
      </dsp:nvSpPr>
      <dsp:spPr>
        <a:xfrm>
          <a:off x="0" y="1537668"/>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1568973"/>
        <a:ext cx="10452990" cy="578675"/>
      </dsp:txXfrm>
    </dsp:sp>
    <dsp:sp modelId="{D6D5FDBF-F1B1-47DF-9FC8-C90CAC659F97}">
      <dsp:nvSpPr>
        <dsp:cNvPr id="0" name=""/>
        <dsp:cNvSpPr/>
      </dsp:nvSpPr>
      <dsp:spPr>
        <a:xfrm>
          <a:off x="0" y="229703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2328338"/>
        <a:ext cx="10452990" cy="578675"/>
      </dsp:txXfrm>
    </dsp:sp>
    <dsp:sp modelId="{56942AB0-388A-495D-B16F-5A4DDD791734}">
      <dsp:nvSpPr>
        <dsp:cNvPr id="0" name=""/>
        <dsp:cNvSpPr/>
      </dsp:nvSpPr>
      <dsp:spPr>
        <a:xfrm>
          <a:off x="0" y="3056399"/>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3087704"/>
        <a:ext cx="10452990" cy="578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7C306-5E38-4ABD-9935-A86FE1387220}">
      <dsp:nvSpPr>
        <dsp:cNvPr id="0" name=""/>
        <dsp:cNvSpPr/>
      </dsp:nvSpPr>
      <dsp:spPr>
        <a:xfrm>
          <a:off x="3518" y="425406"/>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Community Preparedness</a:t>
          </a:r>
        </a:p>
      </dsp:txBody>
      <dsp:txXfrm>
        <a:off x="3518" y="425406"/>
        <a:ext cx="1905204" cy="1143122"/>
      </dsp:txXfrm>
    </dsp:sp>
    <dsp:sp modelId="{EF69B2E2-59FF-4A12-9936-CBB790FD5E65}">
      <dsp:nvSpPr>
        <dsp:cNvPr id="0" name=""/>
        <dsp:cNvSpPr/>
      </dsp:nvSpPr>
      <dsp:spPr>
        <a:xfrm>
          <a:off x="2099243" y="425406"/>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Community Recovery</a:t>
          </a:r>
        </a:p>
      </dsp:txBody>
      <dsp:txXfrm>
        <a:off x="2099243" y="425406"/>
        <a:ext cx="1905204" cy="1143122"/>
      </dsp:txXfrm>
    </dsp:sp>
    <dsp:sp modelId="{38C45D8A-F9DF-4BDF-A6EB-AA6DC7A197C6}">
      <dsp:nvSpPr>
        <dsp:cNvPr id="0" name=""/>
        <dsp:cNvSpPr/>
      </dsp:nvSpPr>
      <dsp:spPr>
        <a:xfrm>
          <a:off x="4194968" y="425406"/>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Emergency Operations Coordination</a:t>
          </a:r>
        </a:p>
      </dsp:txBody>
      <dsp:txXfrm>
        <a:off x="4194968" y="425406"/>
        <a:ext cx="1905204" cy="1143122"/>
      </dsp:txXfrm>
    </dsp:sp>
    <dsp:sp modelId="{FD1372C0-9ACD-4DD7-9476-6D5BF81FEF0D}">
      <dsp:nvSpPr>
        <dsp:cNvPr id="0" name=""/>
        <dsp:cNvSpPr/>
      </dsp:nvSpPr>
      <dsp:spPr>
        <a:xfrm>
          <a:off x="6290693" y="425406"/>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Emergency Public Information &amp; Warning</a:t>
          </a:r>
        </a:p>
      </dsp:txBody>
      <dsp:txXfrm>
        <a:off x="6290693" y="425406"/>
        <a:ext cx="1905204" cy="1143122"/>
      </dsp:txXfrm>
    </dsp:sp>
    <dsp:sp modelId="{BB19433B-D90F-451C-AB5C-E60E97750C17}">
      <dsp:nvSpPr>
        <dsp:cNvPr id="0" name=""/>
        <dsp:cNvSpPr/>
      </dsp:nvSpPr>
      <dsp:spPr>
        <a:xfrm>
          <a:off x="8386418" y="425406"/>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Fatality Management</a:t>
          </a:r>
        </a:p>
      </dsp:txBody>
      <dsp:txXfrm>
        <a:off x="8386418" y="425406"/>
        <a:ext cx="1905204" cy="1143122"/>
      </dsp:txXfrm>
    </dsp:sp>
    <dsp:sp modelId="{33648448-3396-4A8E-8453-667DA5DB932D}">
      <dsp:nvSpPr>
        <dsp:cNvPr id="0" name=""/>
        <dsp:cNvSpPr/>
      </dsp:nvSpPr>
      <dsp:spPr>
        <a:xfrm>
          <a:off x="3518" y="1759050"/>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Information Sharing</a:t>
          </a:r>
        </a:p>
      </dsp:txBody>
      <dsp:txXfrm>
        <a:off x="3518" y="1759050"/>
        <a:ext cx="1905204" cy="1143122"/>
      </dsp:txXfrm>
    </dsp:sp>
    <dsp:sp modelId="{56CB35B9-FAEA-4352-83DF-67B3C591BE26}">
      <dsp:nvSpPr>
        <dsp:cNvPr id="0" name=""/>
        <dsp:cNvSpPr/>
      </dsp:nvSpPr>
      <dsp:spPr>
        <a:xfrm>
          <a:off x="2099243" y="1759050"/>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Mass Care</a:t>
          </a:r>
        </a:p>
      </dsp:txBody>
      <dsp:txXfrm>
        <a:off x="2099243" y="1759050"/>
        <a:ext cx="1905204" cy="1143122"/>
      </dsp:txXfrm>
    </dsp:sp>
    <dsp:sp modelId="{0844BC0F-6036-412C-88F7-40362E96C24D}">
      <dsp:nvSpPr>
        <dsp:cNvPr id="0" name=""/>
        <dsp:cNvSpPr/>
      </dsp:nvSpPr>
      <dsp:spPr>
        <a:xfrm>
          <a:off x="4194968" y="1759050"/>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Medical Countermeasure Dispensing &amp; Administration</a:t>
          </a:r>
        </a:p>
      </dsp:txBody>
      <dsp:txXfrm>
        <a:off x="4194968" y="1759050"/>
        <a:ext cx="1905204" cy="1143122"/>
      </dsp:txXfrm>
    </dsp:sp>
    <dsp:sp modelId="{56D315AA-4D08-4A59-B0EC-58ED750AB004}">
      <dsp:nvSpPr>
        <dsp:cNvPr id="0" name=""/>
        <dsp:cNvSpPr/>
      </dsp:nvSpPr>
      <dsp:spPr>
        <a:xfrm>
          <a:off x="6290693" y="1759050"/>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Medical Material Management &amp; Distribution</a:t>
          </a:r>
        </a:p>
      </dsp:txBody>
      <dsp:txXfrm>
        <a:off x="6290693" y="1759050"/>
        <a:ext cx="1905204" cy="1143122"/>
      </dsp:txXfrm>
    </dsp:sp>
    <dsp:sp modelId="{91F96B51-0068-4BE5-9CB6-DC2C291EC554}">
      <dsp:nvSpPr>
        <dsp:cNvPr id="0" name=""/>
        <dsp:cNvSpPr/>
      </dsp:nvSpPr>
      <dsp:spPr>
        <a:xfrm>
          <a:off x="8386418" y="1759050"/>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Medical Surge</a:t>
          </a:r>
        </a:p>
      </dsp:txBody>
      <dsp:txXfrm>
        <a:off x="8386418" y="1759050"/>
        <a:ext cx="1905204" cy="1143122"/>
      </dsp:txXfrm>
    </dsp:sp>
    <dsp:sp modelId="{E03DD5EB-4131-4819-800C-56D46EF25193}">
      <dsp:nvSpPr>
        <dsp:cNvPr id="0" name=""/>
        <dsp:cNvSpPr/>
      </dsp:nvSpPr>
      <dsp:spPr>
        <a:xfrm>
          <a:off x="3518" y="3092693"/>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Nonpharmaceutical Interventions</a:t>
          </a:r>
        </a:p>
      </dsp:txBody>
      <dsp:txXfrm>
        <a:off x="3518" y="3092693"/>
        <a:ext cx="1905204" cy="1143122"/>
      </dsp:txXfrm>
    </dsp:sp>
    <dsp:sp modelId="{3103B657-7032-45BE-965D-0564B3372105}">
      <dsp:nvSpPr>
        <dsp:cNvPr id="0" name=""/>
        <dsp:cNvSpPr/>
      </dsp:nvSpPr>
      <dsp:spPr>
        <a:xfrm>
          <a:off x="2099243" y="3092693"/>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Public Health Laboratory Testing</a:t>
          </a:r>
        </a:p>
      </dsp:txBody>
      <dsp:txXfrm>
        <a:off x="2099243" y="3092693"/>
        <a:ext cx="1905204" cy="1143122"/>
      </dsp:txXfrm>
    </dsp:sp>
    <dsp:sp modelId="{ED698C24-1FBA-4C8C-90FF-E6E8090B625D}">
      <dsp:nvSpPr>
        <dsp:cNvPr id="0" name=""/>
        <dsp:cNvSpPr/>
      </dsp:nvSpPr>
      <dsp:spPr>
        <a:xfrm>
          <a:off x="4194968" y="3092693"/>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Public Health Surveillance and Epidemiological Investigation</a:t>
          </a:r>
        </a:p>
      </dsp:txBody>
      <dsp:txXfrm>
        <a:off x="4194968" y="3092693"/>
        <a:ext cx="1905204" cy="1143122"/>
      </dsp:txXfrm>
    </dsp:sp>
    <dsp:sp modelId="{87DAE1AD-0225-45F0-B696-03826476875B}">
      <dsp:nvSpPr>
        <dsp:cNvPr id="0" name=""/>
        <dsp:cNvSpPr/>
      </dsp:nvSpPr>
      <dsp:spPr>
        <a:xfrm>
          <a:off x="6290693" y="3092693"/>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Responder Safety &amp; Health</a:t>
          </a:r>
        </a:p>
      </dsp:txBody>
      <dsp:txXfrm>
        <a:off x="6290693" y="3092693"/>
        <a:ext cx="1905204" cy="1143122"/>
      </dsp:txXfrm>
    </dsp:sp>
    <dsp:sp modelId="{2FC15E11-E590-431F-A276-A067E8E6D0AF}">
      <dsp:nvSpPr>
        <dsp:cNvPr id="0" name=""/>
        <dsp:cNvSpPr/>
      </dsp:nvSpPr>
      <dsp:spPr>
        <a:xfrm>
          <a:off x="8386418" y="3092693"/>
          <a:ext cx="1905204" cy="1143122"/>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Volunteer Management</a:t>
          </a:r>
        </a:p>
      </dsp:txBody>
      <dsp:txXfrm>
        <a:off x="8386418" y="3092693"/>
        <a:ext cx="1905204" cy="11431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4FB0C-C6BC-45CB-A6B1-813D8017511F}">
      <dsp:nvSpPr>
        <dsp:cNvPr id="0" name=""/>
        <dsp:cNvSpPr/>
      </dsp:nvSpPr>
      <dsp:spPr>
        <a:xfrm>
          <a:off x="0" y="316285"/>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mj-lt"/>
              <a:ea typeface="Calibri" panose="020F0502020204030204" pitchFamily="34" charset="0"/>
            </a:rPr>
            <a:t>Communication (EM.02.02.01)</a:t>
          </a:r>
        </a:p>
      </dsp:txBody>
      <dsp:txXfrm>
        <a:off x="0" y="316285"/>
        <a:ext cx="2571035" cy="1542621"/>
      </dsp:txXfrm>
    </dsp:sp>
    <dsp:sp modelId="{41C31042-F231-4B3F-BF24-CDACAF3B76AC}">
      <dsp:nvSpPr>
        <dsp:cNvPr id="0" name=""/>
        <dsp:cNvSpPr/>
      </dsp:nvSpPr>
      <dsp:spPr>
        <a:xfrm>
          <a:off x="2828138" y="316285"/>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mj-lt"/>
              <a:ea typeface="Calibri" panose="020F0502020204030204" pitchFamily="34" charset="0"/>
            </a:rPr>
            <a:t>Resources &amp; Assets (EM.02.02.03)</a:t>
          </a:r>
        </a:p>
      </dsp:txBody>
      <dsp:txXfrm>
        <a:off x="2828138" y="316285"/>
        <a:ext cx="2571035" cy="1542621"/>
      </dsp:txXfrm>
    </dsp:sp>
    <dsp:sp modelId="{A953ACFA-2AB1-4FDF-9ACA-8AC5D5B44929}">
      <dsp:nvSpPr>
        <dsp:cNvPr id="0" name=""/>
        <dsp:cNvSpPr/>
      </dsp:nvSpPr>
      <dsp:spPr>
        <a:xfrm>
          <a:off x="5656277" y="316285"/>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mj-lt"/>
              <a:ea typeface="Calibri" panose="020F0502020204030204" pitchFamily="34" charset="0"/>
            </a:rPr>
            <a:t>Safety &amp; Security (EM.02.02.05</a:t>
          </a:r>
        </a:p>
      </dsp:txBody>
      <dsp:txXfrm>
        <a:off x="5656277" y="316285"/>
        <a:ext cx="2571035" cy="1542621"/>
      </dsp:txXfrm>
    </dsp:sp>
    <dsp:sp modelId="{FAF04C74-4446-436D-B012-3ECDA99B30A8}">
      <dsp:nvSpPr>
        <dsp:cNvPr id="0" name=""/>
        <dsp:cNvSpPr/>
      </dsp:nvSpPr>
      <dsp:spPr>
        <a:xfrm>
          <a:off x="0" y="2116010"/>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mj-lt"/>
              <a:ea typeface="Calibri" panose="020F0502020204030204" pitchFamily="34" charset="0"/>
            </a:rPr>
            <a:t>Staff Responsibilities (EM.02.02.07)</a:t>
          </a:r>
        </a:p>
      </dsp:txBody>
      <dsp:txXfrm>
        <a:off x="0" y="2116010"/>
        <a:ext cx="2571035" cy="1542621"/>
      </dsp:txXfrm>
    </dsp:sp>
    <dsp:sp modelId="{5C7724BC-C332-476E-B805-14E5ECF6E9A0}">
      <dsp:nvSpPr>
        <dsp:cNvPr id="0" name=""/>
        <dsp:cNvSpPr/>
      </dsp:nvSpPr>
      <dsp:spPr>
        <a:xfrm>
          <a:off x="2828138" y="2116010"/>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mj-lt"/>
              <a:ea typeface="Calibri" panose="020F0502020204030204" pitchFamily="34" charset="0"/>
            </a:rPr>
            <a:t>Utilities Management (EM.02.02.09)</a:t>
          </a:r>
        </a:p>
      </dsp:txBody>
      <dsp:txXfrm>
        <a:off x="2828138" y="2116010"/>
        <a:ext cx="2571035" cy="1542621"/>
      </dsp:txXfrm>
    </dsp:sp>
    <dsp:sp modelId="{B7D2A0F8-1B73-4CE7-A3FF-4E332126E0B2}">
      <dsp:nvSpPr>
        <dsp:cNvPr id="0" name=""/>
        <dsp:cNvSpPr/>
      </dsp:nvSpPr>
      <dsp:spPr>
        <a:xfrm>
          <a:off x="5656277" y="2116010"/>
          <a:ext cx="2571035" cy="1542621"/>
        </a:xfrm>
        <a:prstGeom prst="rect">
          <a:avLst/>
        </a:prstGeom>
        <a:solidFill>
          <a:schemeClr val="dk2">
            <a:hueOff val="0"/>
            <a:satOff val="0"/>
            <a:lumOff val="0"/>
            <a:alphaOff val="0"/>
          </a:schemeClr>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mj-lt"/>
              <a:ea typeface="Calibri" panose="020F0502020204030204" pitchFamily="34" charset="0"/>
            </a:rPr>
            <a:t>Patient Clinical &amp; Support Activities (EM.02.02.11)</a:t>
          </a:r>
        </a:p>
      </dsp:txBody>
      <dsp:txXfrm>
        <a:off x="5656277" y="2116010"/>
        <a:ext cx="2571035" cy="15426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DCBDC-C391-4700-BD41-A5B12E5AD2CF}">
      <dsp:nvSpPr>
        <dsp:cNvPr id="0" name=""/>
        <dsp:cNvSpPr/>
      </dsp:nvSpPr>
      <dsp:spPr>
        <a:xfrm>
          <a:off x="0" y="62634"/>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Exercise Components</a:t>
          </a:r>
        </a:p>
      </dsp:txBody>
      <dsp:txXfrm>
        <a:off x="22121" y="84755"/>
        <a:ext cx="10471358" cy="408907"/>
      </dsp:txXfrm>
    </dsp:sp>
    <dsp:sp modelId="{53245F03-4F6F-44F2-8D09-4FD998BE3925}">
      <dsp:nvSpPr>
        <dsp:cNvPr id="0" name=""/>
        <dsp:cNvSpPr/>
      </dsp:nvSpPr>
      <dsp:spPr>
        <a:xfrm>
          <a:off x="0" y="515783"/>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i.e., interactive, worksheets, etc.</a:t>
          </a:r>
        </a:p>
      </dsp:txBody>
      <dsp:txXfrm>
        <a:off x="0" y="515783"/>
        <a:ext cx="10515600" cy="453148"/>
      </dsp:txXfrm>
    </dsp:sp>
    <dsp:sp modelId="{01F281A0-80C3-434B-81FD-13156B282D71}">
      <dsp:nvSpPr>
        <dsp:cNvPr id="0" name=""/>
        <dsp:cNvSpPr/>
      </dsp:nvSpPr>
      <dsp:spPr>
        <a:xfrm>
          <a:off x="0" y="968932"/>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Location</a:t>
          </a:r>
        </a:p>
      </dsp:txBody>
      <dsp:txXfrm>
        <a:off x="22121" y="991053"/>
        <a:ext cx="10471358" cy="408907"/>
      </dsp:txXfrm>
    </dsp:sp>
    <dsp:sp modelId="{6ACA764C-0D3C-4B14-AB01-2185EAED42F3}">
      <dsp:nvSpPr>
        <dsp:cNvPr id="0" name=""/>
        <dsp:cNvSpPr/>
      </dsp:nvSpPr>
      <dsp:spPr>
        <a:xfrm>
          <a:off x="0" y="1422081"/>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Room arrangements, including location(s), set-up, etc.</a:t>
          </a:r>
        </a:p>
      </dsp:txBody>
      <dsp:txXfrm>
        <a:off x="0" y="1422081"/>
        <a:ext cx="10515600" cy="453148"/>
      </dsp:txXfrm>
    </dsp:sp>
    <dsp:sp modelId="{FA01DFA2-F934-4207-A8C0-5306E0A7728A}">
      <dsp:nvSpPr>
        <dsp:cNvPr id="0" name=""/>
        <dsp:cNvSpPr/>
      </dsp:nvSpPr>
      <dsp:spPr>
        <a:xfrm>
          <a:off x="0" y="1875230"/>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A/V (Audio Visual)</a:t>
          </a:r>
        </a:p>
      </dsp:txBody>
      <dsp:txXfrm>
        <a:off x="22121" y="1897351"/>
        <a:ext cx="10471358" cy="408907"/>
      </dsp:txXfrm>
    </dsp:sp>
    <dsp:sp modelId="{05B1AA01-962C-429C-95AA-CED90914ED8B}">
      <dsp:nvSpPr>
        <dsp:cNvPr id="0" name=""/>
        <dsp:cNvSpPr/>
      </dsp:nvSpPr>
      <dsp:spPr>
        <a:xfrm>
          <a:off x="0" y="2328379"/>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A/V Requirements (ex. Screens, microphone, etc.)</a:t>
          </a:r>
        </a:p>
      </dsp:txBody>
      <dsp:txXfrm>
        <a:off x="0" y="2328379"/>
        <a:ext cx="10515600" cy="453148"/>
      </dsp:txXfrm>
    </dsp:sp>
    <dsp:sp modelId="{F9157420-6EDA-4222-8F10-FD4BFC332D76}">
      <dsp:nvSpPr>
        <dsp:cNvPr id="0" name=""/>
        <dsp:cNvSpPr/>
      </dsp:nvSpPr>
      <dsp:spPr>
        <a:xfrm>
          <a:off x="0" y="2781528"/>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Supplies</a:t>
          </a:r>
        </a:p>
      </dsp:txBody>
      <dsp:txXfrm>
        <a:off x="22121" y="2803649"/>
        <a:ext cx="10471358" cy="408907"/>
      </dsp:txXfrm>
    </dsp:sp>
    <dsp:sp modelId="{3646712C-DC72-4E50-B690-03072FAE9A4B}">
      <dsp:nvSpPr>
        <dsp:cNvPr id="0" name=""/>
        <dsp:cNvSpPr/>
      </dsp:nvSpPr>
      <dsp:spPr>
        <a:xfrm>
          <a:off x="0" y="3234677"/>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materials (job aids, maps, simulation aids, etc.)</a:t>
          </a:r>
        </a:p>
      </dsp:txBody>
      <dsp:txXfrm>
        <a:off x="0" y="3234677"/>
        <a:ext cx="10515600" cy="453148"/>
      </dsp:txXfrm>
    </dsp:sp>
    <dsp:sp modelId="{D75C26D1-705D-48ED-AC1C-5EEDD702FCA2}">
      <dsp:nvSpPr>
        <dsp:cNvPr id="0" name=""/>
        <dsp:cNvSpPr/>
      </dsp:nvSpPr>
      <dsp:spPr>
        <a:xfrm>
          <a:off x="0" y="3687826"/>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Identification</a:t>
          </a:r>
        </a:p>
      </dsp:txBody>
      <dsp:txXfrm>
        <a:off x="22121" y="3709947"/>
        <a:ext cx="10471358" cy="408907"/>
      </dsp:txXfrm>
    </dsp:sp>
    <dsp:sp modelId="{6BC0665E-D2B5-4B18-9F50-ECF628BCC736}">
      <dsp:nvSpPr>
        <dsp:cNvPr id="0" name=""/>
        <dsp:cNvSpPr/>
      </dsp:nvSpPr>
      <dsp:spPr>
        <a:xfrm>
          <a:off x="0" y="4140976"/>
          <a:ext cx="10515600" cy="552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Team Vests</a:t>
          </a:r>
        </a:p>
        <a:p>
          <a:pPr marL="171450" lvl="1" indent="-171450" algn="l" defTabSz="800100">
            <a:lnSpc>
              <a:spcPct val="90000"/>
            </a:lnSpc>
            <a:spcBef>
              <a:spcPct val="0"/>
            </a:spcBef>
            <a:spcAft>
              <a:spcPct val="20000"/>
            </a:spcAft>
            <a:buChar char="•"/>
          </a:pPr>
          <a:r>
            <a:rPr lang="en-US" sz="1800" kern="1200" dirty="0">
              <a:solidFill>
                <a:schemeClr val="tx1"/>
              </a:solidFill>
            </a:rPr>
            <a:t>Participant name tags</a:t>
          </a:r>
        </a:p>
      </dsp:txBody>
      <dsp:txXfrm>
        <a:off x="0" y="4140976"/>
        <a:ext cx="10515600" cy="5522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813338"/>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“What do you want to gain from this exercise?”</a:t>
          </a:r>
        </a:p>
      </dsp:txBody>
      <dsp:txXfrm>
        <a:off x="39704" y="39704"/>
        <a:ext cx="10436192" cy="733930"/>
      </dsp:txXfrm>
    </dsp:sp>
    <dsp:sp modelId="{EE03863F-F008-4456-B39C-5AAE0E47387B}">
      <dsp:nvSpPr>
        <dsp:cNvPr id="0" name=""/>
        <dsp:cNvSpPr/>
      </dsp:nvSpPr>
      <dsp:spPr>
        <a:xfrm>
          <a:off x="0" y="971501"/>
          <a:ext cx="10515600" cy="813338"/>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strike="noStrike" kern="1200" dirty="0">
              <a:solidFill>
                <a:schemeClr val="tx1"/>
              </a:solidFill>
            </a:rPr>
            <a:t>“Where do you see your department fitting in?”</a:t>
          </a:r>
          <a:endParaRPr lang="en-US" sz="1800" kern="1200" dirty="0">
            <a:solidFill>
              <a:schemeClr val="tx1"/>
            </a:solidFill>
          </a:endParaRPr>
        </a:p>
      </dsp:txBody>
      <dsp:txXfrm>
        <a:off x="39704" y="1011205"/>
        <a:ext cx="10436192" cy="733930"/>
      </dsp:txXfrm>
    </dsp:sp>
    <dsp:sp modelId="{8DA00516-E0A3-43BD-B3C0-71F4063D6612}">
      <dsp:nvSpPr>
        <dsp:cNvPr id="0" name=""/>
        <dsp:cNvSpPr/>
      </dsp:nvSpPr>
      <dsp:spPr>
        <a:xfrm>
          <a:off x="0" y="1933191"/>
          <a:ext cx="10515600" cy="813338"/>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strike="noStrike" kern="1200" dirty="0">
              <a:solidFill>
                <a:schemeClr val="tx1"/>
              </a:solidFill>
            </a:rPr>
            <a:t>“Who will evaluate your team?”</a:t>
          </a:r>
          <a:endParaRPr lang="en-US" sz="1800" kern="1200" dirty="0">
            <a:solidFill>
              <a:schemeClr val="tx1"/>
            </a:solidFill>
          </a:endParaRPr>
        </a:p>
      </dsp:txBody>
      <dsp:txXfrm>
        <a:off x="39704" y="1972895"/>
        <a:ext cx="10436192" cy="733930"/>
      </dsp:txXfrm>
    </dsp:sp>
    <dsp:sp modelId="{D6D5FDBF-F1B1-47DF-9FC8-C90CAC659F97}">
      <dsp:nvSpPr>
        <dsp:cNvPr id="0" name=""/>
        <dsp:cNvSpPr/>
      </dsp:nvSpPr>
      <dsp:spPr>
        <a:xfrm>
          <a:off x="0" y="2896289"/>
          <a:ext cx="10515600" cy="813338"/>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strike="noStrike" kern="1200" dirty="0">
              <a:solidFill>
                <a:schemeClr val="tx1"/>
              </a:solidFill>
            </a:rPr>
            <a:t>“What procedures does your team need to review prior to the exercise?”</a:t>
          </a:r>
          <a:endParaRPr lang="en-US" sz="1800" kern="1200" dirty="0">
            <a:solidFill>
              <a:schemeClr val="tx1"/>
            </a:solidFill>
          </a:endParaRPr>
        </a:p>
      </dsp:txBody>
      <dsp:txXfrm>
        <a:off x="39704" y="2935993"/>
        <a:ext cx="10436192" cy="7339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Remove capabilities not relevant to the exercise.</a:t>
            </a:r>
          </a:p>
          <a:p>
            <a:endParaRPr lang="en-US"/>
          </a:p>
        </p:txBody>
      </p:sp>
      <p:sp>
        <p:nvSpPr>
          <p:cNvPr id="4" name="Slide Number Placeholder 3"/>
          <p:cNvSpPr>
            <a:spLocks noGrp="1"/>
          </p:cNvSpPr>
          <p:nvPr>
            <p:ph type="sldNum" sz="quarter" idx="5"/>
          </p:nvPr>
        </p:nvSpPr>
        <p:spPr/>
        <p:txBody>
          <a:bodyPr/>
          <a:lstStyle/>
          <a:p>
            <a:fld id="{1FB1AC98-E081-40BA-B605-F7D71F2322DB}" type="slidenum">
              <a:rPr lang="en-US" smtClean="0"/>
              <a:t>9</a:t>
            </a:fld>
            <a:endParaRPr lang="en-US"/>
          </a:p>
        </p:txBody>
      </p:sp>
    </p:spTree>
    <p:extLst>
      <p:ext uri="{BB962C8B-B14F-4D97-AF65-F5344CB8AC3E}">
        <p14:creationId xmlns:p14="http://schemas.microsoft.com/office/powerpoint/2010/main" val="3047762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Remove critical areas not relevant to the exercise.</a:t>
            </a:r>
          </a:p>
          <a:p>
            <a:endParaRPr lang="en-US"/>
          </a:p>
        </p:txBody>
      </p:sp>
      <p:sp>
        <p:nvSpPr>
          <p:cNvPr id="4" name="Slide Number Placeholder 3"/>
          <p:cNvSpPr>
            <a:spLocks noGrp="1"/>
          </p:cNvSpPr>
          <p:nvPr>
            <p:ph type="sldNum" sz="quarter" idx="5"/>
          </p:nvPr>
        </p:nvSpPr>
        <p:spPr/>
        <p:txBody>
          <a:bodyPr/>
          <a:lstStyle/>
          <a:p>
            <a:fld id="{1FB1AC98-E081-40BA-B605-F7D71F2322DB}" type="slidenum">
              <a:rPr lang="en-US" smtClean="0"/>
              <a:t>10</a:t>
            </a:fld>
            <a:endParaRPr lang="en-US"/>
          </a:p>
        </p:txBody>
      </p:sp>
    </p:spTree>
    <p:extLst>
      <p:ext uri="{BB962C8B-B14F-4D97-AF65-F5344CB8AC3E}">
        <p14:creationId xmlns:p14="http://schemas.microsoft.com/office/powerpoint/2010/main" val="103460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B1AC98-E081-40BA-B605-F7D71F2322DB}" type="slidenum">
              <a:rPr lang="en-US" smtClean="0"/>
              <a:t>11</a:t>
            </a:fld>
            <a:endParaRPr lang="en-US"/>
          </a:p>
        </p:txBody>
      </p:sp>
    </p:spTree>
    <p:extLst>
      <p:ext uri="{BB962C8B-B14F-4D97-AF65-F5344CB8AC3E}">
        <p14:creationId xmlns:p14="http://schemas.microsoft.com/office/powerpoint/2010/main" val="3193604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chemeClr val="accent2"/>
                </a:solidFill>
                <a:latin typeface="VAG Rounded Next Medium" panose="020F0502020203020204" pitchFamily="34" charset="0"/>
              </a:rPr>
              <a:t>*Roles may be adjusted as needed, per type and size of the exercise.</a:t>
            </a:r>
            <a:endParaRPr lang="en-US" sz="1200" b="0" i="1">
              <a:solidFill>
                <a:schemeClr val="accent2"/>
              </a:solidFill>
              <a:latin typeface="VAG Rounded Next Medium" panose="020F0502020203020204" pitchFamily="34" charset="0"/>
            </a:endParaRPr>
          </a:p>
          <a:p>
            <a:endParaRPr lang="en-US" sz="1200" i="1">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12</a:t>
            </a:fld>
            <a:endParaRPr lang="en-US"/>
          </a:p>
        </p:txBody>
      </p:sp>
    </p:spTree>
    <p:extLst>
      <p:ext uri="{BB962C8B-B14F-4D97-AF65-F5344CB8AC3E}">
        <p14:creationId xmlns:p14="http://schemas.microsoft.com/office/powerpoint/2010/main" val="1498749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13</a:t>
            </a:fld>
            <a:endParaRPr lang="en-US"/>
          </a:p>
        </p:txBody>
      </p:sp>
    </p:spTree>
    <p:extLst>
      <p:ext uri="{BB962C8B-B14F-4D97-AF65-F5344CB8AC3E}">
        <p14:creationId xmlns:p14="http://schemas.microsoft.com/office/powerpoint/2010/main" val="3807476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14</a:t>
            </a:fld>
            <a:endParaRPr lang="en-US"/>
          </a:p>
        </p:txBody>
      </p:sp>
    </p:spTree>
    <p:extLst>
      <p:ext uri="{BB962C8B-B14F-4D97-AF65-F5344CB8AC3E}">
        <p14:creationId xmlns:p14="http://schemas.microsoft.com/office/powerpoint/2010/main" val="175483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B1AC98-E081-40BA-B605-F7D71F2322DB}" type="slidenum">
              <a:rPr lang="en-US" smtClean="0"/>
              <a:t>15</a:t>
            </a:fld>
            <a:endParaRPr lang="en-US"/>
          </a:p>
        </p:txBody>
      </p:sp>
    </p:spTree>
    <p:extLst>
      <p:ext uri="{BB962C8B-B14F-4D97-AF65-F5344CB8AC3E}">
        <p14:creationId xmlns:p14="http://schemas.microsoft.com/office/powerpoint/2010/main" val="87884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dirty="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16</a:t>
            </a:fld>
            <a:endParaRPr lang="en-US"/>
          </a:p>
        </p:txBody>
      </p:sp>
    </p:spTree>
    <p:extLst>
      <p:ext uri="{BB962C8B-B14F-4D97-AF65-F5344CB8AC3E}">
        <p14:creationId xmlns:p14="http://schemas.microsoft.com/office/powerpoint/2010/main" val="897217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50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B1AC98-E081-40BA-B605-F7D71F2322DB}" type="slidenum">
              <a:rPr lang="en-US" smtClean="0"/>
              <a:t>18</a:t>
            </a:fld>
            <a:endParaRPr lang="en-US"/>
          </a:p>
        </p:txBody>
      </p:sp>
    </p:spTree>
    <p:extLst>
      <p:ext uri="{BB962C8B-B14F-4D97-AF65-F5344CB8AC3E}">
        <p14:creationId xmlns:p14="http://schemas.microsoft.com/office/powerpoint/2010/main" val="2807790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e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e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e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47.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err="1"/>
              <a:t>Vag</a:t>
            </a:r>
            <a:r>
              <a:rPr lang="en-US"/>
              <a:t> Rounded Next Regular for sub-heads and body copy</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err="1"/>
              <a:t>Vag</a:t>
            </a:r>
            <a:r>
              <a:rPr lang="en-US"/>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err="1"/>
              <a:t>Vag</a:t>
            </a:r>
            <a:r>
              <a:rPr lang="en-US"/>
              <a:t> Rounded Next Regular Body for sub-heads and body copy</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9DF52A-FA5C-5A62-DE7E-93448A06CA41}"/>
              </a:ext>
            </a:extLst>
          </p:cNvPr>
          <p:cNvSpPr>
            <a:spLocks noGrp="1"/>
          </p:cNvSpPr>
          <p:nvPr>
            <p:ph type="sldNum" sz="quarter" idx="4"/>
          </p:nvPr>
        </p:nvSpPr>
        <p:spPr/>
        <p:txBody>
          <a:bodyPr/>
          <a:lstStyle/>
          <a:p>
            <a:fld id="{5D5ACDC5-7D88-4043-A5E3-34CEDBAF337A}" type="slidenum">
              <a:rPr lang="en-US" smtClean="0"/>
              <a:pPr/>
              <a:t>1</a:t>
            </a:fld>
            <a:endParaRPr lang="en-US"/>
          </a:p>
        </p:txBody>
      </p:sp>
      <p:sp>
        <p:nvSpPr>
          <p:cNvPr id="6" name="Title 1">
            <a:extLst>
              <a:ext uri="{FF2B5EF4-FFF2-40B4-BE49-F238E27FC236}">
                <a16:creationId xmlns:a16="http://schemas.microsoft.com/office/drawing/2014/main" id="{AFA30067-4BD2-E09F-D9E9-AD2CE35E799E}"/>
              </a:ext>
            </a:extLst>
          </p:cNvPr>
          <p:cNvSpPr>
            <a:spLocks noGrp="1"/>
          </p:cNvSpPr>
          <p:nvPr>
            <p:ph type="title"/>
          </p:nvPr>
        </p:nvSpPr>
        <p:spPr>
          <a:xfrm>
            <a:off x="435685" y="2213459"/>
            <a:ext cx="6444087" cy="2132159"/>
          </a:xfrm>
        </p:spPr>
        <p:txBody>
          <a:bodyPr>
            <a:normAutofit/>
          </a:bodyPr>
          <a:lstStyle/>
          <a:p>
            <a:pPr algn="ctr" defTabSz="850392"/>
            <a:r>
              <a:rPr lang="en-US" spc="279" dirty="0">
                <a:solidFill>
                  <a:schemeClr val="tx1"/>
                </a:solidFill>
                <a:latin typeface="Arial Black" panose="020B0A04020102020204" pitchFamily="34" charset="0"/>
              </a:rPr>
              <a:t>[</a:t>
            </a:r>
            <a:r>
              <a:rPr lang="en-US" b="1" i="0" kern="1200" spc="279" baseline="0" dirty="0">
                <a:solidFill>
                  <a:schemeClr val="tx1"/>
                </a:solidFill>
                <a:latin typeface="Arial Black" panose="020B0A04020102020204" pitchFamily="34" charset="0"/>
              </a:rPr>
              <a:t>Exercise Name]</a:t>
            </a:r>
            <a:br>
              <a:rPr lang="en-US" b="1" i="0" kern="1200" spc="279" baseline="0" dirty="0">
                <a:solidFill>
                  <a:schemeClr val="tx1"/>
                </a:solidFill>
                <a:latin typeface="+mn-lt"/>
              </a:rPr>
            </a:br>
            <a:r>
              <a:rPr lang="en-US" sz="3000" b="1" i="0" kern="1200" spc="279" baseline="0" dirty="0">
                <a:solidFill>
                  <a:schemeClr val="tx1"/>
                </a:solidFill>
                <a:latin typeface="+mn-lt"/>
              </a:rPr>
              <a:t>Initial Planning Meeting</a:t>
            </a:r>
            <a:br>
              <a:rPr lang="en-US" sz="3000" b="1" i="0" kern="1200" spc="279" baseline="0" dirty="0">
                <a:solidFill>
                  <a:schemeClr val="tx1"/>
                </a:solidFill>
                <a:latin typeface="+mn-lt"/>
              </a:rPr>
            </a:br>
            <a:r>
              <a:rPr lang="en-US" sz="1800" b="1" i="0" kern="1200" spc="279" baseline="0" dirty="0">
                <a:solidFill>
                  <a:schemeClr val="tx1"/>
                </a:solidFill>
                <a:latin typeface="+mn-lt"/>
              </a:rPr>
              <a:t>[Date]</a:t>
            </a:r>
            <a:endParaRPr lang="en-US" sz="3000" dirty="0">
              <a:solidFill>
                <a:schemeClr val="tx1"/>
              </a:solidFill>
              <a:latin typeface="+mn-lt"/>
            </a:endParaRPr>
          </a:p>
        </p:txBody>
      </p:sp>
      <p:pic>
        <p:nvPicPr>
          <p:cNvPr id="12" name="Graphic 11" descr="Image outline">
            <a:extLst>
              <a:ext uri="{FF2B5EF4-FFF2-40B4-BE49-F238E27FC236}">
                <a16:creationId xmlns:a16="http://schemas.microsoft.com/office/drawing/2014/main" id="{D2F2A67D-8D54-21A4-E828-301033C2D0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79772" y="1048487"/>
            <a:ext cx="4296508" cy="4296508"/>
          </a:xfrm>
          <a:prstGeom prst="rect">
            <a:avLst/>
          </a:prstGeom>
        </p:spPr>
      </p:pic>
      <p:sp>
        <p:nvSpPr>
          <p:cNvPr id="13" name="TextBox 12">
            <a:extLst>
              <a:ext uri="{FF2B5EF4-FFF2-40B4-BE49-F238E27FC236}">
                <a16:creationId xmlns:a16="http://schemas.microsoft.com/office/drawing/2014/main" id="{6033C499-E4CE-2682-94B4-E3B91695516C}"/>
              </a:ext>
            </a:extLst>
          </p:cNvPr>
          <p:cNvSpPr txBox="1"/>
          <p:nvPr/>
        </p:nvSpPr>
        <p:spPr>
          <a:xfrm>
            <a:off x="8035332" y="4614743"/>
            <a:ext cx="1985388" cy="276999"/>
          </a:xfrm>
          <a:prstGeom prst="rect">
            <a:avLst/>
          </a:prstGeom>
          <a:noFill/>
        </p:spPr>
        <p:txBody>
          <a:bodyPr wrap="square" rtlCol="0">
            <a:spAutoFit/>
          </a:bodyPr>
          <a:lstStyle/>
          <a:p>
            <a:pPr algn="ctr"/>
            <a:r>
              <a:rPr lang="en-US" sz="1200" i="1"/>
              <a:t>Insert Image</a:t>
            </a:r>
          </a:p>
        </p:txBody>
      </p:sp>
    </p:spTree>
    <p:extLst>
      <p:ext uri="{BB962C8B-B14F-4D97-AF65-F5344CB8AC3E}">
        <p14:creationId xmlns:p14="http://schemas.microsoft.com/office/powerpoint/2010/main" val="322022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7EB604-852A-6D0A-1004-9735CA498CAB}"/>
              </a:ext>
            </a:extLst>
          </p:cNvPr>
          <p:cNvSpPr txBox="1"/>
          <p:nvPr/>
        </p:nvSpPr>
        <p:spPr>
          <a:xfrm>
            <a:off x="894080" y="963795"/>
            <a:ext cx="10403840" cy="4031873"/>
          </a:xfrm>
          <a:prstGeom prst="rect">
            <a:avLst/>
          </a:prstGeom>
          <a:noFill/>
        </p:spPr>
        <p:txBody>
          <a:bodyPr wrap="square">
            <a:spAutoFit/>
          </a:bodyPr>
          <a:lstStyle/>
          <a:p>
            <a:pPr algn="ctr"/>
            <a:r>
              <a:rPr lang="en-US" sz="4400" b="1" dirty="0">
                <a:effectLst/>
                <a:latin typeface="Arial Black" panose="020B0A040201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cs typeface="Arial" panose="020B0604020202020204" pitchFamily="34" charset="0"/>
            </a:endParaRPr>
          </a:p>
          <a:p>
            <a:pPr algn="ctr"/>
            <a:r>
              <a:rPr lang="en-US" dirty="0">
                <a:effectLst/>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cs typeface="Arial" panose="020B0604020202020204" pitchFamily="34" charset="0"/>
            </a:endParaRPr>
          </a:p>
          <a:p>
            <a:pPr algn="ctr"/>
            <a:r>
              <a:rPr lang="en-US" dirty="0">
                <a:effectLst/>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1952911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3</a:t>
            </a:fld>
            <a:endParaRPr lang="en-US"/>
          </a:p>
        </p:txBody>
      </p:sp>
      <p:sp>
        <p:nvSpPr>
          <p:cNvPr id="5" name="Title 1">
            <a:extLst>
              <a:ext uri="{FF2B5EF4-FFF2-40B4-BE49-F238E27FC236}">
                <a16:creationId xmlns:a16="http://schemas.microsoft.com/office/drawing/2014/main" id="{5722688D-6898-AE77-ED20-21B6703DE971}"/>
              </a:ext>
            </a:extLst>
          </p:cNvPr>
          <p:cNvSpPr>
            <a:spLocks noGrp="1"/>
          </p:cNvSpPr>
          <p:nvPr>
            <p:ph type="title"/>
          </p:nvPr>
        </p:nvSpPr>
        <p:spPr>
          <a:xfrm>
            <a:off x="838200" y="1105988"/>
            <a:ext cx="8423829" cy="872639"/>
          </a:xfrm>
        </p:spPr>
        <p:txBody>
          <a:bodyPr>
            <a:normAutofit/>
          </a:bodyPr>
          <a:lstStyle/>
          <a:p>
            <a:r>
              <a:rPr lang="en-US" dirty="0">
                <a:solidFill>
                  <a:schemeClr val="tx1"/>
                </a:solidFill>
                <a:latin typeface="Arial Black" panose="020B0A04020102020204" pitchFamily="34" charset="0"/>
              </a:rPr>
              <a:t>Confidentiality Disclosure</a:t>
            </a:r>
          </a:p>
        </p:txBody>
      </p:sp>
      <p:sp>
        <p:nvSpPr>
          <p:cNvPr id="6" name="TextBox 5">
            <a:extLst>
              <a:ext uri="{FF2B5EF4-FFF2-40B4-BE49-F238E27FC236}">
                <a16:creationId xmlns:a16="http://schemas.microsoft.com/office/drawing/2014/main" id="{E3010965-B5A3-EE1B-F87D-D74636F528BF}"/>
              </a:ext>
            </a:extLst>
          </p:cNvPr>
          <p:cNvSpPr txBox="1"/>
          <p:nvPr/>
        </p:nvSpPr>
        <p:spPr>
          <a:xfrm>
            <a:off x="838200" y="1978627"/>
            <a:ext cx="10343606"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Trusted members of this exercise planning meeting are responsible for </a:t>
            </a:r>
            <a:br>
              <a:rPr lang="en-US" dirty="0"/>
            </a:br>
            <a:r>
              <a:rPr lang="en-US" dirty="0"/>
              <a:t>safeguarding exercise and scenario details from exercise participants or third </a:t>
            </a:r>
            <a:br>
              <a:rPr lang="en-US" dirty="0"/>
            </a:br>
            <a:r>
              <a:rPr lang="en-US" dirty="0"/>
              <a:t>parties before conducting the exercise.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Trusted members are involved in developing the exercise scenario, which is the emergency scenario that will be presented during the exercise and are entrusted with sensitive information and expected to handle it with discretion and professionalism.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information in this presentation and related documents is exclusively for the use of the exercise planners and should not be shared with the public or unauthorized personnel without prior approval from _________________________________________________________.</a:t>
            </a:r>
          </a:p>
        </p:txBody>
      </p:sp>
      <p:sp>
        <p:nvSpPr>
          <p:cNvPr id="7" name="Shape 2528">
            <a:extLst>
              <a:ext uri="{FF2B5EF4-FFF2-40B4-BE49-F238E27FC236}">
                <a16:creationId xmlns:a16="http://schemas.microsoft.com/office/drawing/2014/main" id="{9D81CD8B-BE08-953A-9D12-E64172454B02}"/>
              </a:ext>
            </a:extLst>
          </p:cNvPr>
          <p:cNvSpPr/>
          <p:nvPr/>
        </p:nvSpPr>
        <p:spPr>
          <a:xfrm>
            <a:off x="9262029" y="1043503"/>
            <a:ext cx="1456731" cy="180964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noFill/>
          <a:ln w="57150">
            <a:solidFill>
              <a:schemeClr val="bg1">
                <a:lumMod val="6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1">
                  <a:lumMod val="65000"/>
                </a:schemeClr>
              </a:solidFill>
            </a:endParaRPr>
          </a:p>
        </p:txBody>
      </p:sp>
    </p:spTree>
    <p:extLst>
      <p:ext uri="{BB962C8B-B14F-4D97-AF65-F5344CB8AC3E}">
        <p14:creationId xmlns:p14="http://schemas.microsoft.com/office/powerpoint/2010/main" val="397197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4</a:t>
            </a:fld>
            <a:endParaRPr lang="en-US"/>
          </a:p>
        </p:txBody>
      </p:sp>
      <p:sp>
        <p:nvSpPr>
          <p:cNvPr id="5" name="Content Placeholder 3">
            <a:extLst>
              <a:ext uri="{FF2B5EF4-FFF2-40B4-BE49-F238E27FC236}">
                <a16:creationId xmlns:a16="http://schemas.microsoft.com/office/drawing/2014/main" id="{AF41B382-B2B1-33F2-55FA-AA01C1878E44}"/>
              </a:ext>
            </a:extLst>
          </p:cNvPr>
          <p:cNvSpPr txBox="1">
            <a:spLocks/>
          </p:cNvSpPr>
          <p:nvPr/>
        </p:nvSpPr>
        <p:spPr>
          <a:xfrm>
            <a:off x="903678" y="863205"/>
            <a:ext cx="5454215" cy="91903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4400" b="1" dirty="0">
              <a:solidFill>
                <a:schemeClr val="tx1"/>
              </a:solidFill>
              <a:latin typeface="Arial Black" panose="020B0A04020102020204" pitchFamily="34" charset="0"/>
            </a:endParaRPr>
          </a:p>
          <a:p>
            <a:pPr marL="0" indent="0">
              <a:buFont typeface="Arial" panose="020B0604020202020204" pitchFamily="34" charset="0"/>
              <a:buNone/>
            </a:pPr>
            <a:r>
              <a:rPr lang="en-US" sz="4400" b="1" dirty="0">
                <a:solidFill>
                  <a:schemeClr val="tx1"/>
                </a:solidFill>
                <a:latin typeface="Arial Black" panose="020B0A04020102020204" pitchFamily="34" charset="0"/>
              </a:rPr>
              <a:t>Agenda</a:t>
            </a:r>
          </a:p>
          <a:p>
            <a:pPr marL="0" indent="0">
              <a:buFont typeface="Arial" panose="020B0604020202020204" pitchFamily="34" charset="0"/>
              <a:buNone/>
            </a:pPr>
            <a:endParaRPr lang="en-US" sz="4400" dirty="0">
              <a:latin typeface="VAG Rounded Next SemiBold" panose="020F0702020203090204" pitchFamily="34" charset="0"/>
            </a:endParaRPr>
          </a:p>
        </p:txBody>
      </p:sp>
      <p:sp>
        <p:nvSpPr>
          <p:cNvPr id="6" name="Shape 2719">
            <a:extLst>
              <a:ext uri="{FF2B5EF4-FFF2-40B4-BE49-F238E27FC236}">
                <a16:creationId xmlns:a16="http://schemas.microsoft.com/office/drawing/2014/main" id="{E990C45E-5D94-E7F4-1695-6024EFDD315D}"/>
              </a:ext>
            </a:extLst>
          </p:cNvPr>
          <p:cNvSpPr/>
          <p:nvPr/>
        </p:nvSpPr>
        <p:spPr>
          <a:xfrm>
            <a:off x="7466994" y="1534020"/>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tx1"/>
          </a:solidFill>
          <a:ln w="57150">
            <a:solidFill>
              <a:schemeClr val="bg1"/>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pic>
        <p:nvPicPr>
          <p:cNvPr id="9" name="Graphic 8" descr="Checklist outline">
            <a:extLst>
              <a:ext uri="{FF2B5EF4-FFF2-40B4-BE49-F238E27FC236}">
                <a16:creationId xmlns:a16="http://schemas.microsoft.com/office/drawing/2014/main" id="{B60D6171-BE4F-7725-CDB4-253B36678A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20596" y="1855162"/>
            <a:ext cx="2873480" cy="2873480"/>
          </a:xfrm>
          <a:prstGeom prst="rect">
            <a:avLst/>
          </a:prstGeom>
        </p:spPr>
      </p:pic>
      <p:graphicFrame>
        <p:nvGraphicFramePr>
          <p:cNvPr id="8" name="Table 12">
            <a:extLst>
              <a:ext uri="{FF2B5EF4-FFF2-40B4-BE49-F238E27FC236}">
                <a16:creationId xmlns:a16="http://schemas.microsoft.com/office/drawing/2014/main" id="{7D080163-D042-1534-366B-087903A85F43}"/>
              </a:ext>
            </a:extLst>
          </p:cNvPr>
          <p:cNvGraphicFramePr>
            <a:graphicFrameLocks noGrp="1"/>
          </p:cNvGraphicFramePr>
          <p:nvPr>
            <p:extLst>
              <p:ext uri="{D42A27DB-BD31-4B8C-83A1-F6EECF244321}">
                <p14:modId xmlns:p14="http://schemas.microsoft.com/office/powerpoint/2010/main" val="560547809"/>
              </p:ext>
            </p:extLst>
          </p:nvPr>
        </p:nvGraphicFramePr>
        <p:xfrm>
          <a:off x="903678" y="1855162"/>
          <a:ext cx="5454215" cy="3657600"/>
        </p:xfrm>
        <a:graphic>
          <a:graphicData uri="http://schemas.openxmlformats.org/drawingml/2006/table">
            <a:tbl>
              <a:tblPr bandRow="1">
                <a:tableStyleId>{3B4B98B0-60AC-42C2-AFA5-B58CD77FA1E5}</a:tableStyleId>
              </a:tblPr>
              <a:tblGrid>
                <a:gridCol w="5454215">
                  <a:extLst>
                    <a:ext uri="{9D8B030D-6E8A-4147-A177-3AD203B41FA5}">
                      <a16:colId xmlns:a16="http://schemas.microsoft.com/office/drawing/2014/main" val="1094529478"/>
                    </a:ext>
                  </a:extLst>
                </a:gridCol>
              </a:tblGrid>
              <a:tr h="274320">
                <a:tc>
                  <a:txBody>
                    <a:bodyPr/>
                    <a:lstStyle/>
                    <a:p>
                      <a:r>
                        <a:rPr lang="en-US" sz="1800" dirty="0">
                          <a:solidFill>
                            <a:schemeClr val="tx1"/>
                          </a:solidFill>
                          <a:latin typeface="+mn-lt"/>
                        </a:rPr>
                        <a:t>Welcome and Introduction</a:t>
                      </a:r>
                    </a:p>
                  </a:txBody>
                  <a:tcPr/>
                </a:tc>
                <a:extLst>
                  <a:ext uri="{0D108BD9-81ED-4DB2-BD59-A6C34878D82A}">
                    <a16:rowId xmlns:a16="http://schemas.microsoft.com/office/drawing/2014/main" val="3594779498"/>
                  </a:ext>
                </a:extLst>
              </a:tr>
              <a:tr h="274320">
                <a:tc>
                  <a:txBody>
                    <a:bodyPr/>
                    <a:lstStyle/>
                    <a:p>
                      <a:r>
                        <a:rPr lang="en-US" sz="1800" dirty="0">
                          <a:solidFill>
                            <a:schemeClr val="tx1"/>
                          </a:solidFill>
                          <a:latin typeface="+mn-lt"/>
                        </a:rPr>
                        <a:t>Purpose (TTX Overview) </a:t>
                      </a:r>
                    </a:p>
                  </a:txBody>
                  <a:tcPr/>
                </a:tc>
                <a:extLst>
                  <a:ext uri="{0D108BD9-81ED-4DB2-BD59-A6C34878D82A}">
                    <a16:rowId xmlns:a16="http://schemas.microsoft.com/office/drawing/2014/main" val="2604614692"/>
                  </a:ext>
                </a:extLst>
              </a:tr>
              <a:tr h="274320">
                <a:tc>
                  <a:txBody>
                    <a:bodyPr/>
                    <a:lstStyle/>
                    <a:p>
                      <a:r>
                        <a:rPr lang="en-US" sz="1800" dirty="0">
                          <a:solidFill>
                            <a:schemeClr val="tx1"/>
                          </a:solidFill>
                          <a:latin typeface="+mn-lt"/>
                        </a:rPr>
                        <a:t>Exercise Objectives</a:t>
                      </a:r>
                    </a:p>
                  </a:txBody>
                  <a:tcPr/>
                </a:tc>
                <a:extLst>
                  <a:ext uri="{0D108BD9-81ED-4DB2-BD59-A6C34878D82A}">
                    <a16:rowId xmlns:a16="http://schemas.microsoft.com/office/drawing/2014/main" val="362768397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Scope and Scenarios</a:t>
                      </a: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Core Capabilities</a:t>
                      </a:r>
                    </a:p>
                  </a:txBody>
                  <a:tcPr/>
                </a:tc>
                <a:extLst>
                  <a:ext uri="{0D108BD9-81ED-4DB2-BD59-A6C34878D82A}">
                    <a16:rowId xmlns:a16="http://schemas.microsoft.com/office/drawing/2014/main" val="270635544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Stakeholders</a:t>
                      </a:r>
                    </a:p>
                  </a:txBody>
                  <a:tcPr/>
                </a:tc>
                <a:extLst>
                  <a:ext uri="{0D108BD9-81ED-4DB2-BD59-A6C34878D82A}">
                    <a16:rowId xmlns:a16="http://schemas.microsoft.com/office/drawing/2014/main" val="1596189028"/>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Exercise Logistics</a:t>
                      </a:r>
                    </a:p>
                  </a:txBody>
                  <a:tcPr/>
                </a:tc>
                <a:extLst>
                  <a:ext uri="{0D108BD9-81ED-4DB2-BD59-A6C34878D82A}">
                    <a16:rowId xmlns:a16="http://schemas.microsoft.com/office/drawing/2014/main" val="318715018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Exercises Evaluation Guides (EEGs)</a:t>
                      </a:r>
                    </a:p>
                  </a:txBody>
                  <a:tcPr/>
                </a:tc>
                <a:extLst>
                  <a:ext uri="{0D108BD9-81ED-4DB2-BD59-A6C34878D82A}">
                    <a16:rowId xmlns:a16="http://schemas.microsoft.com/office/drawing/2014/main" val="2574629939"/>
                  </a:ext>
                </a:extLst>
              </a:tr>
              <a:tr h="274320">
                <a:tc>
                  <a:txBody>
                    <a:bodyPr/>
                    <a:lstStyle/>
                    <a:p>
                      <a:r>
                        <a:rPr lang="en-US" sz="1800" dirty="0">
                          <a:solidFill>
                            <a:schemeClr val="tx1"/>
                          </a:solidFill>
                          <a:latin typeface="+mn-lt"/>
                        </a:rPr>
                        <a:t>Action Items</a:t>
                      </a:r>
                    </a:p>
                  </a:txBody>
                  <a:tcPr/>
                </a:tc>
                <a:extLst>
                  <a:ext uri="{0D108BD9-81ED-4DB2-BD59-A6C34878D82A}">
                    <a16:rowId xmlns:a16="http://schemas.microsoft.com/office/drawing/2014/main" val="1787306304"/>
                  </a:ext>
                </a:extLst>
              </a:tr>
              <a:tr h="274320">
                <a:tc>
                  <a:txBody>
                    <a:bodyPr/>
                    <a:lstStyle/>
                    <a:p>
                      <a:r>
                        <a:rPr lang="en-US" sz="1800" dirty="0">
                          <a:solidFill>
                            <a:schemeClr val="tx1"/>
                          </a:solidFill>
                          <a:latin typeface="+mn-lt"/>
                        </a:rPr>
                        <a:t>Planning Timeline</a:t>
                      </a:r>
                    </a:p>
                  </a:txBody>
                  <a:tcPr/>
                </a:tc>
                <a:extLst>
                  <a:ext uri="{0D108BD9-81ED-4DB2-BD59-A6C34878D82A}">
                    <a16:rowId xmlns:a16="http://schemas.microsoft.com/office/drawing/2014/main" val="2431351382"/>
                  </a:ext>
                </a:extLst>
              </a:tr>
            </a:tbl>
          </a:graphicData>
        </a:graphic>
      </p:graphicFrame>
    </p:spTree>
    <p:extLst>
      <p:ext uri="{BB962C8B-B14F-4D97-AF65-F5344CB8AC3E}">
        <p14:creationId xmlns:p14="http://schemas.microsoft.com/office/powerpoint/2010/main" val="29459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C0F2-40EF-6E62-D4C9-C078F531BE54}"/>
              </a:ext>
            </a:extLst>
          </p:cNvPr>
          <p:cNvSpPr>
            <a:spLocks noGrp="1"/>
          </p:cNvSpPr>
          <p:nvPr>
            <p:ph type="title"/>
          </p:nvPr>
        </p:nvSpPr>
        <p:spPr>
          <a:xfrm>
            <a:off x="838200" y="688397"/>
            <a:ext cx="10515600" cy="1325563"/>
          </a:xfrm>
        </p:spPr>
        <p:txBody>
          <a:bodyPr/>
          <a:lstStyle/>
          <a:p>
            <a:r>
              <a:rPr lang="en-US" dirty="0">
                <a:solidFill>
                  <a:schemeClr val="tx1"/>
                </a:solidFill>
                <a:latin typeface="Arial Black" panose="020B0A04020102020204" pitchFamily="34" charset="0"/>
              </a:rPr>
              <a:t>Welcome and Introduction</a:t>
            </a:r>
          </a:p>
        </p:txBody>
      </p:sp>
      <p:sp>
        <p:nvSpPr>
          <p:cNvPr id="4" name="Slide Number Placeholder 3">
            <a:extLst>
              <a:ext uri="{FF2B5EF4-FFF2-40B4-BE49-F238E27FC236}">
                <a16:creationId xmlns:a16="http://schemas.microsoft.com/office/drawing/2014/main" id="{FF1201B1-8043-ECBF-0665-C232DC5980BD}"/>
              </a:ext>
            </a:extLst>
          </p:cNvPr>
          <p:cNvSpPr>
            <a:spLocks noGrp="1"/>
          </p:cNvSpPr>
          <p:nvPr>
            <p:ph type="sldNum" sz="quarter" idx="4"/>
          </p:nvPr>
        </p:nvSpPr>
        <p:spPr/>
        <p:txBody>
          <a:bodyPr/>
          <a:lstStyle/>
          <a:p>
            <a:fld id="{5D5ACDC5-7D88-4043-A5E3-34CEDBAF337A}" type="slidenum">
              <a:rPr lang="en-US" smtClean="0"/>
              <a:pPr/>
              <a:t>5</a:t>
            </a:fld>
            <a:endParaRPr lang="en-US"/>
          </a:p>
        </p:txBody>
      </p:sp>
      <p:sp>
        <p:nvSpPr>
          <p:cNvPr id="5" name="Content Placeholder 4">
            <a:extLst>
              <a:ext uri="{FF2B5EF4-FFF2-40B4-BE49-F238E27FC236}">
                <a16:creationId xmlns:a16="http://schemas.microsoft.com/office/drawing/2014/main" id="{C372518B-F135-2089-04E4-3B017DF633B9}"/>
              </a:ext>
            </a:extLst>
          </p:cNvPr>
          <p:cNvSpPr txBox="1">
            <a:spLocks noGrp="1"/>
          </p:cNvSpPr>
          <p:nvPr>
            <p:ph idx="1"/>
          </p:nvPr>
        </p:nvSpPr>
        <p:spPr>
          <a:xfrm>
            <a:off x="838200" y="2120913"/>
            <a:ext cx="10515600" cy="109934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mj-lt"/>
              </a:rPr>
              <a:t>Objective: Introduce the planning team and key stakeholders</a:t>
            </a:r>
          </a:p>
          <a:p>
            <a:pPr marL="285750" indent="-285750">
              <a:buFont typeface="Arial" panose="020B0604020202020204" pitchFamily="34" charset="0"/>
              <a:buChar char="•"/>
            </a:pPr>
            <a:endParaRPr lang="en-US" sz="1800" dirty="0">
              <a:solidFill>
                <a:schemeClr val="tx1"/>
              </a:solidFill>
              <a:latin typeface="+mj-lt"/>
            </a:endParaRPr>
          </a:p>
          <a:p>
            <a:pPr marL="285750" indent="-285750">
              <a:buFont typeface="Arial" panose="020B0604020202020204" pitchFamily="34" charset="0"/>
              <a:buChar char="•"/>
            </a:pPr>
            <a:r>
              <a:rPr lang="en-US" sz="1800" dirty="0">
                <a:solidFill>
                  <a:schemeClr val="tx1"/>
                </a:solidFill>
                <a:latin typeface="+mj-lt"/>
              </a:rPr>
              <a:t>Content: Names, role, and departments</a:t>
            </a:r>
          </a:p>
        </p:txBody>
      </p:sp>
    </p:spTree>
    <p:extLst>
      <p:ext uri="{BB962C8B-B14F-4D97-AF65-F5344CB8AC3E}">
        <p14:creationId xmlns:p14="http://schemas.microsoft.com/office/powerpoint/2010/main" val="16034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775484"/>
            <a:ext cx="10515600" cy="1325563"/>
          </a:xfrm>
        </p:spPr>
        <p:txBody>
          <a:bodyPr/>
          <a:lstStyle/>
          <a:p>
            <a:r>
              <a:rPr lang="en-US" dirty="0">
                <a:solidFill>
                  <a:schemeClr val="tx1"/>
                </a:solidFill>
                <a:latin typeface="Arial Black" panose="020B0A04020102020204" pitchFamily="34" charset="0"/>
              </a:rPr>
              <a:t>Purpose</a:t>
            </a:r>
          </a:p>
        </p:txBody>
      </p:sp>
      <p:sp>
        <p:nvSpPr>
          <p:cNvPr id="3" name="Content Placeholder 2">
            <a:extLst>
              <a:ext uri="{FF2B5EF4-FFF2-40B4-BE49-F238E27FC236}">
                <a16:creationId xmlns:a16="http://schemas.microsoft.com/office/drawing/2014/main" id="{44427B3B-E496-E59E-B227-961FE819D7E2}"/>
              </a:ext>
            </a:extLst>
          </p:cNvPr>
          <p:cNvSpPr>
            <a:spLocks noGrp="1"/>
          </p:cNvSpPr>
          <p:nvPr>
            <p:ph idx="1"/>
          </p:nvPr>
        </p:nvSpPr>
        <p:spPr>
          <a:xfrm>
            <a:off x="838200" y="2324559"/>
            <a:ext cx="10515600" cy="3437263"/>
          </a:xfrm>
        </p:spPr>
        <p:txBody>
          <a:bodyPr>
            <a:normAutofit/>
          </a:bodyPr>
          <a:lstStyle/>
          <a:p>
            <a:r>
              <a:rPr lang="en-US" sz="1800" dirty="0">
                <a:solidFill>
                  <a:schemeClr val="tx1"/>
                </a:solidFill>
                <a:latin typeface="+mn-lt"/>
              </a:rPr>
              <a:t>[Provide the benefits and goals of the exercise]</a:t>
            </a:r>
          </a:p>
          <a:p>
            <a:r>
              <a:rPr lang="en-US" sz="1800" dirty="0">
                <a:solidFill>
                  <a:schemeClr val="tx1"/>
                </a:solidFill>
                <a:latin typeface="+mn-lt"/>
              </a:rPr>
              <a:t>[Include the relevant plan/policy that is going to be tested during the exercise.]</a:t>
            </a:r>
          </a:p>
          <a:p>
            <a:endParaRPr lang="en-US" sz="1800" dirty="0">
              <a:solidFill>
                <a:schemeClr val="tx1"/>
              </a:solidFill>
              <a:latin typeface="+mn-lt"/>
            </a:endParaRP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6</a:t>
            </a:fld>
            <a:endParaRPr lang="en-US"/>
          </a:p>
        </p:txBody>
      </p:sp>
    </p:spTree>
    <p:extLst>
      <p:ext uri="{BB962C8B-B14F-4D97-AF65-F5344CB8AC3E}">
        <p14:creationId xmlns:p14="http://schemas.microsoft.com/office/powerpoint/2010/main" val="266070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500062"/>
            <a:ext cx="10515600" cy="1325563"/>
          </a:xfrm>
        </p:spPr>
        <p:txBody>
          <a:bodyPr/>
          <a:lstStyle/>
          <a:p>
            <a:r>
              <a:rPr lang="en-US" dirty="0">
                <a:solidFill>
                  <a:schemeClr val="tx1"/>
                </a:solidFill>
                <a:latin typeface="Arial Black" panose="020B0A04020102020204" pitchFamily="34" charset="0"/>
              </a:rPr>
              <a:t>Exercise Objectives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7</a:t>
            </a:fld>
            <a:endParaRPr lang="en-US"/>
          </a:p>
        </p:txBody>
      </p:sp>
      <p:graphicFrame>
        <p:nvGraphicFramePr>
          <p:cNvPr id="3" name="Diagram 2">
            <a:extLst>
              <a:ext uri="{FF2B5EF4-FFF2-40B4-BE49-F238E27FC236}">
                <a16:creationId xmlns:a16="http://schemas.microsoft.com/office/drawing/2014/main" id="{CF1CB449-2830-8C65-6CBA-35E972A114A5}"/>
              </a:ext>
            </a:extLst>
          </p:cNvPr>
          <p:cNvGraphicFramePr/>
          <p:nvPr>
            <p:extLst>
              <p:ext uri="{D42A27DB-BD31-4B8C-83A1-F6EECF244321}">
                <p14:modId xmlns:p14="http://schemas.microsoft.com/office/powerpoint/2010/main" val="3399862648"/>
              </p:ext>
            </p:extLst>
          </p:nvPr>
        </p:nvGraphicFramePr>
        <p:xfrm>
          <a:off x="838200" y="1673080"/>
          <a:ext cx="10515600" cy="3716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79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ECBE-39BE-CCD1-AAA5-FEE70B1F3B61}"/>
              </a:ext>
            </a:extLst>
          </p:cNvPr>
          <p:cNvSpPr>
            <a:spLocks noGrp="1"/>
          </p:cNvSpPr>
          <p:nvPr>
            <p:ph type="title"/>
          </p:nvPr>
        </p:nvSpPr>
        <p:spPr/>
        <p:txBody>
          <a:bodyPr/>
          <a:lstStyle/>
          <a:p>
            <a:r>
              <a:rPr lang="en-US" dirty="0">
                <a:solidFill>
                  <a:schemeClr val="tx1"/>
                </a:solidFill>
                <a:latin typeface="Arial Black" panose="020B0A04020102020204" pitchFamily="34" charset="0"/>
              </a:rPr>
              <a:t>Scope and Scenario</a:t>
            </a:r>
          </a:p>
        </p:txBody>
      </p:sp>
      <p:sp>
        <p:nvSpPr>
          <p:cNvPr id="3" name="Slide Number Placeholder 2">
            <a:extLst>
              <a:ext uri="{FF2B5EF4-FFF2-40B4-BE49-F238E27FC236}">
                <a16:creationId xmlns:a16="http://schemas.microsoft.com/office/drawing/2014/main" id="{2EBEF1BA-2AC7-2FF5-20D7-0608CFEF8E7E}"/>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8</a:t>
            </a:fld>
            <a:endParaRPr lang="en-US"/>
          </a:p>
        </p:txBody>
      </p:sp>
      <p:sp>
        <p:nvSpPr>
          <p:cNvPr id="4" name="Content Placeholder 6">
            <a:extLst>
              <a:ext uri="{FF2B5EF4-FFF2-40B4-BE49-F238E27FC236}">
                <a16:creationId xmlns:a16="http://schemas.microsoft.com/office/drawing/2014/main" id="{C9171416-5A10-771C-346E-794B088535DC}"/>
              </a:ext>
            </a:extLst>
          </p:cNvPr>
          <p:cNvSpPr txBox="1">
            <a:spLocks/>
          </p:cNvSpPr>
          <p:nvPr/>
        </p:nvSpPr>
        <p:spPr>
          <a:xfrm>
            <a:off x="838200" y="1493519"/>
            <a:ext cx="10515600" cy="464531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0" i="0" u="none" strike="noStrike" dirty="0">
                <a:solidFill>
                  <a:schemeClr val="tx1"/>
                </a:solidFill>
                <a:effectLst/>
                <a:latin typeface="Arial" panose="020B0604020202020204" pitchFamily="34" charset="0"/>
              </a:rPr>
              <a:t>A tabletop exercise is a simulated discussion where participants engage in scenario-based assessment of an organization’s emergency response capabilities. It involves discussing and evaluating responses to a hypothetical situation, aiming to identify strengths and weaknesses. The exercise focuses on communication and decision-making processes rather than physical actions, providing a valuable tool for improving overall emergency readiness. </a:t>
            </a:r>
            <a:endParaRPr lang="en-US" sz="1800" i="1" dirty="0">
              <a:solidFill>
                <a:schemeClr val="tx1"/>
              </a:solidFill>
              <a:latin typeface="+mn-lt"/>
            </a:endParaRPr>
          </a:p>
          <a:p>
            <a:pPr marL="0" indent="0">
              <a:buNone/>
            </a:pPr>
            <a:endParaRPr lang="en-US" sz="1800" i="1" dirty="0">
              <a:solidFill>
                <a:schemeClr val="tx1"/>
              </a:solidFill>
              <a:latin typeface="+mn-lt"/>
            </a:endParaRPr>
          </a:p>
          <a:p>
            <a:pPr marL="0" indent="0">
              <a:buNone/>
            </a:pPr>
            <a:r>
              <a:rPr lang="en-US" sz="1800" i="1" dirty="0">
                <a:solidFill>
                  <a:schemeClr val="tx1"/>
                </a:solidFill>
                <a:latin typeface="+mn-lt"/>
              </a:rPr>
              <a:t>Define the boundaries and focus areas of the TTX and outline potential scenarios that will be tested during the exercise.</a:t>
            </a:r>
            <a:endParaRPr lang="en-US" sz="1800" dirty="0">
              <a:solidFill>
                <a:schemeClr val="tx1"/>
              </a:solidFill>
              <a:latin typeface="+mn-lt"/>
            </a:endParaRPr>
          </a:p>
          <a:p>
            <a:pPr marL="0" indent="0">
              <a:buNone/>
            </a:pPr>
            <a:r>
              <a:rPr lang="en-US" sz="1800" b="1" dirty="0">
                <a:solidFill>
                  <a:schemeClr val="tx1"/>
                </a:solidFill>
                <a:latin typeface="+mn-lt"/>
              </a:rPr>
              <a:t>Scenarios Covered</a:t>
            </a:r>
          </a:p>
          <a:p>
            <a:r>
              <a:rPr lang="en-US" sz="1800" dirty="0">
                <a:solidFill>
                  <a:schemeClr val="tx1"/>
                </a:solidFill>
                <a:latin typeface="+mn-lt"/>
              </a:rPr>
              <a:t>List scenario(s) that will be covered during the TTX</a:t>
            </a:r>
          </a:p>
          <a:p>
            <a:pPr marL="0" indent="0">
              <a:buNone/>
            </a:pPr>
            <a:r>
              <a:rPr lang="en-US" sz="1800" b="1" dirty="0">
                <a:solidFill>
                  <a:schemeClr val="tx1"/>
                </a:solidFill>
                <a:latin typeface="+mn-lt"/>
              </a:rPr>
              <a:t>Audience</a:t>
            </a:r>
          </a:p>
          <a:p>
            <a:r>
              <a:rPr lang="en-US" sz="1800" dirty="0">
                <a:solidFill>
                  <a:schemeClr val="tx1"/>
                </a:solidFill>
                <a:latin typeface="+mn-lt"/>
              </a:rPr>
              <a:t>List departments and/or agencies that will be involved during the TTX</a:t>
            </a:r>
          </a:p>
          <a:p>
            <a:pPr marL="0" indent="0">
              <a:buNone/>
            </a:pPr>
            <a:r>
              <a:rPr lang="en-US" sz="1800" b="1" dirty="0">
                <a:solidFill>
                  <a:schemeClr val="tx1"/>
                </a:solidFill>
                <a:latin typeface="+mn-lt"/>
              </a:rPr>
              <a:t>Duration</a:t>
            </a:r>
          </a:p>
          <a:p>
            <a:r>
              <a:rPr lang="en-US" sz="1800" dirty="0">
                <a:solidFill>
                  <a:schemeClr val="tx1"/>
                </a:solidFill>
                <a:latin typeface="+mn-lt"/>
              </a:rPr>
              <a:t>Ex, “The exercise will be conducted over a 4-hour period from 9 AM to 1 PM”</a:t>
            </a:r>
          </a:p>
          <a:p>
            <a:pPr marL="0" indent="0">
              <a:buNone/>
            </a:pPr>
            <a:r>
              <a:rPr lang="en-US" sz="1800" b="1" dirty="0">
                <a:solidFill>
                  <a:schemeClr val="tx1"/>
                </a:solidFill>
                <a:latin typeface="+mn-lt"/>
              </a:rPr>
              <a:t>Location(s)</a:t>
            </a:r>
          </a:p>
          <a:p>
            <a:r>
              <a:rPr lang="en-US" sz="1800" dirty="0">
                <a:solidFill>
                  <a:schemeClr val="tx1"/>
                </a:solidFill>
                <a:latin typeface="+mn-lt"/>
              </a:rPr>
              <a:t>Primary Location: </a:t>
            </a:r>
          </a:p>
          <a:p>
            <a:r>
              <a:rPr lang="en-US" sz="1800" dirty="0">
                <a:solidFill>
                  <a:schemeClr val="tx1"/>
                </a:solidFill>
                <a:latin typeface="+mn-lt"/>
              </a:rPr>
              <a:t>Secondary Location: </a:t>
            </a:r>
          </a:p>
          <a:p>
            <a:r>
              <a:rPr lang="en-US" sz="1800" dirty="0">
                <a:solidFill>
                  <a:schemeClr val="tx1"/>
                </a:solidFill>
                <a:latin typeface="+mn-lt"/>
              </a:rPr>
              <a:t>Virtual Participants:</a:t>
            </a:r>
          </a:p>
          <a:p>
            <a:endParaRPr lang="en-US" sz="1800" dirty="0">
              <a:solidFill>
                <a:schemeClr val="tx1"/>
              </a:solidFill>
              <a:latin typeface="+mn-lt"/>
            </a:endParaRPr>
          </a:p>
        </p:txBody>
      </p:sp>
    </p:spTree>
    <p:extLst>
      <p:ext uri="{BB962C8B-B14F-4D97-AF65-F5344CB8AC3E}">
        <p14:creationId xmlns:p14="http://schemas.microsoft.com/office/powerpoint/2010/main" val="3763900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712860" y="305222"/>
            <a:ext cx="9205582" cy="1325563"/>
          </a:xfrm>
        </p:spPr>
        <p:txBody>
          <a:bodyPr>
            <a:noAutofit/>
          </a:bodyPr>
          <a:lstStyle/>
          <a:p>
            <a:r>
              <a:rPr lang="en-US" sz="3200" dirty="0">
                <a:solidFill>
                  <a:schemeClr val="tx1"/>
                </a:solidFill>
                <a:latin typeface="Arial Black" panose="020B0A04020102020204" pitchFamily="34" charset="0"/>
              </a:rPr>
              <a:t>Public Health Emergency Preparedness </a:t>
            </a:r>
            <a:br>
              <a:rPr lang="en-US" sz="3200" dirty="0">
                <a:solidFill>
                  <a:schemeClr val="tx1"/>
                </a:solidFill>
                <a:latin typeface="Arial Black" panose="020B0A04020102020204" pitchFamily="34" charset="0"/>
              </a:rPr>
            </a:br>
            <a:r>
              <a:rPr lang="en-US" sz="3200" dirty="0">
                <a:solidFill>
                  <a:schemeClr val="tx1"/>
                </a:solidFill>
                <a:latin typeface="Arial Black" panose="020B0A04020102020204" pitchFamily="34" charset="0"/>
              </a:rPr>
              <a:t>&amp; Response Capabilities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9</a:t>
            </a:fld>
            <a:endParaRPr lang="en-US"/>
          </a:p>
        </p:txBody>
      </p:sp>
      <p:graphicFrame>
        <p:nvGraphicFramePr>
          <p:cNvPr id="3" name="Diagram 2">
            <a:extLst>
              <a:ext uri="{FF2B5EF4-FFF2-40B4-BE49-F238E27FC236}">
                <a16:creationId xmlns:a16="http://schemas.microsoft.com/office/drawing/2014/main" id="{A5524656-B6D3-04F0-1A8C-58C617E6F30B}"/>
              </a:ext>
            </a:extLst>
          </p:cNvPr>
          <p:cNvGraphicFramePr/>
          <p:nvPr>
            <p:extLst>
              <p:ext uri="{D42A27DB-BD31-4B8C-83A1-F6EECF244321}">
                <p14:modId xmlns:p14="http://schemas.microsoft.com/office/powerpoint/2010/main" val="1743994205"/>
              </p:ext>
            </p:extLst>
          </p:nvPr>
        </p:nvGraphicFramePr>
        <p:xfrm>
          <a:off x="948429" y="1376218"/>
          <a:ext cx="10295142" cy="4661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B757D824-688A-0263-80A4-DA8C419BD0C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418" r="17735"/>
          <a:stretch/>
        </p:blipFill>
        <p:spPr>
          <a:xfrm>
            <a:off x="10307487" y="305222"/>
            <a:ext cx="1636588" cy="1206086"/>
          </a:xfrm>
          <a:prstGeom prst="rect">
            <a:avLst/>
          </a:prstGeom>
        </p:spPr>
      </p:pic>
    </p:spTree>
    <p:extLst>
      <p:ext uri="{BB962C8B-B14F-4D97-AF65-F5344CB8AC3E}">
        <p14:creationId xmlns:p14="http://schemas.microsoft.com/office/powerpoint/2010/main" val="25223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967048" y="432088"/>
            <a:ext cx="8925098" cy="1325563"/>
          </a:xfrm>
        </p:spPr>
        <p:txBody>
          <a:bodyPr>
            <a:normAutofit/>
          </a:bodyPr>
          <a:lstStyle/>
          <a:p>
            <a:r>
              <a:rPr lang="en-US" dirty="0">
                <a:solidFill>
                  <a:schemeClr val="tx1"/>
                </a:solidFill>
                <a:latin typeface="Arial Black" panose="020B0A04020102020204" pitchFamily="34" charset="0"/>
              </a:rPr>
              <a:t>Critical Areas of </a:t>
            </a:r>
            <a:br>
              <a:rPr lang="en-US" dirty="0">
                <a:solidFill>
                  <a:schemeClr val="tx1"/>
                </a:solidFill>
                <a:latin typeface="Arial Black" panose="020B0A04020102020204" pitchFamily="34" charset="0"/>
              </a:rPr>
            </a:br>
            <a:r>
              <a:rPr lang="en-US" dirty="0">
                <a:solidFill>
                  <a:schemeClr val="tx1"/>
                </a:solidFill>
                <a:latin typeface="Arial Black" panose="020B0A04020102020204" pitchFamily="34" charset="0"/>
              </a:rPr>
              <a:t>Emergency Management</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10</a:t>
            </a:fld>
            <a:endParaRPr lang="en-US"/>
          </a:p>
        </p:txBody>
      </p:sp>
      <p:graphicFrame>
        <p:nvGraphicFramePr>
          <p:cNvPr id="5" name="Diagram 4">
            <a:extLst>
              <a:ext uri="{FF2B5EF4-FFF2-40B4-BE49-F238E27FC236}">
                <a16:creationId xmlns:a16="http://schemas.microsoft.com/office/drawing/2014/main" id="{6547F50A-4480-28EB-7004-39B13308DEA2}"/>
              </a:ext>
            </a:extLst>
          </p:cNvPr>
          <p:cNvGraphicFramePr/>
          <p:nvPr>
            <p:extLst>
              <p:ext uri="{D42A27DB-BD31-4B8C-83A1-F6EECF244321}">
                <p14:modId xmlns:p14="http://schemas.microsoft.com/office/powerpoint/2010/main" val="71368920"/>
              </p:ext>
            </p:extLst>
          </p:nvPr>
        </p:nvGraphicFramePr>
        <p:xfrm>
          <a:off x="1982343" y="1757651"/>
          <a:ext cx="8227313" cy="3974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602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11</a:t>
            </a:fld>
            <a:endParaRPr lang="en-US"/>
          </a:p>
        </p:txBody>
      </p:sp>
      <p:sp>
        <p:nvSpPr>
          <p:cNvPr id="11" name="TextBox 10">
            <a:extLst>
              <a:ext uri="{FF2B5EF4-FFF2-40B4-BE49-F238E27FC236}">
                <a16:creationId xmlns:a16="http://schemas.microsoft.com/office/drawing/2014/main" id="{E4B9CC3C-6794-158D-C9DD-9CFF76B3A76B}"/>
              </a:ext>
            </a:extLst>
          </p:cNvPr>
          <p:cNvSpPr txBox="1"/>
          <p:nvPr/>
        </p:nvSpPr>
        <p:spPr>
          <a:xfrm>
            <a:off x="1496568" y="4859890"/>
            <a:ext cx="6486567" cy="769441"/>
          </a:xfrm>
          <a:prstGeom prst="rect">
            <a:avLst/>
          </a:prstGeom>
          <a:noFill/>
        </p:spPr>
        <p:txBody>
          <a:bodyPr wrap="square">
            <a:spAutoFit/>
          </a:bodyPr>
          <a:lstStyle/>
          <a:p>
            <a:r>
              <a:rPr lang="en-US" sz="1100" i="1" u="sng" dirty="0">
                <a:solidFill>
                  <a:srgbClr val="005CB9"/>
                </a:solidFill>
                <a:ea typeface="Calibri" panose="020F0502020204030204" pitchFamily="34" charset="0"/>
              </a:rPr>
              <a:t>Things to consider:</a:t>
            </a:r>
            <a:br>
              <a:rPr lang="en-US" sz="1100" i="1" dirty="0">
                <a:solidFill>
                  <a:srgbClr val="005CB9"/>
                </a:solidFill>
                <a:ea typeface="Calibri" panose="020F0502020204030204" pitchFamily="34" charset="0"/>
              </a:rPr>
            </a:br>
            <a:r>
              <a:rPr lang="en-US" sz="1100" i="1" dirty="0">
                <a:solidFill>
                  <a:srgbClr val="005CB9"/>
                </a:solidFill>
                <a:ea typeface="Calibri" panose="020F0502020204030204" pitchFamily="34" charset="0"/>
              </a:rPr>
              <a:t>Is there anyone else that should be a part of this planning team?</a:t>
            </a:r>
          </a:p>
          <a:p>
            <a:endParaRPr lang="en-US" sz="1100" i="1" dirty="0">
              <a:solidFill>
                <a:srgbClr val="005CB9"/>
              </a:solidFill>
              <a:ea typeface="Calibri" panose="020F0502020204030204" pitchFamily="34" charset="0"/>
            </a:endParaRPr>
          </a:p>
          <a:p>
            <a:r>
              <a:rPr lang="en-US" sz="1100" i="1" dirty="0">
                <a:solidFill>
                  <a:srgbClr val="005CB9"/>
                </a:solidFill>
                <a:ea typeface="Calibri" panose="020F0502020204030204" pitchFamily="34" charset="0"/>
              </a:rPr>
              <a:t>What is the best method of communication for this group?</a:t>
            </a:r>
          </a:p>
        </p:txBody>
      </p:sp>
      <p:graphicFrame>
        <p:nvGraphicFramePr>
          <p:cNvPr id="12" name="Table 18">
            <a:extLst>
              <a:ext uri="{FF2B5EF4-FFF2-40B4-BE49-F238E27FC236}">
                <a16:creationId xmlns:a16="http://schemas.microsoft.com/office/drawing/2014/main" id="{C79B1899-2FB8-DAF8-3F01-75D0235D494B}"/>
              </a:ext>
            </a:extLst>
          </p:cNvPr>
          <p:cNvGraphicFramePr>
            <a:graphicFrameLocks noGrp="1"/>
          </p:cNvGraphicFramePr>
          <p:nvPr>
            <p:extLst>
              <p:ext uri="{D42A27DB-BD31-4B8C-83A1-F6EECF244321}">
                <p14:modId xmlns:p14="http://schemas.microsoft.com/office/powerpoint/2010/main" val="135797916"/>
              </p:ext>
            </p:extLst>
          </p:nvPr>
        </p:nvGraphicFramePr>
        <p:xfrm>
          <a:off x="1496568" y="1714224"/>
          <a:ext cx="9198864" cy="2926080"/>
        </p:xfrm>
        <a:graphic>
          <a:graphicData uri="http://schemas.openxmlformats.org/drawingml/2006/table">
            <a:tbl>
              <a:tblPr firstRow="1" bandRow="1">
                <a:tableStyleId>{5C22544A-7EE6-4342-B048-85BDC9FD1C3A}</a:tableStyleId>
              </a:tblPr>
              <a:tblGrid>
                <a:gridCol w="4599432">
                  <a:extLst>
                    <a:ext uri="{9D8B030D-6E8A-4147-A177-3AD203B41FA5}">
                      <a16:colId xmlns:a16="http://schemas.microsoft.com/office/drawing/2014/main" val="1043824268"/>
                    </a:ext>
                  </a:extLst>
                </a:gridCol>
                <a:gridCol w="4599432">
                  <a:extLst>
                    <a:ext uri="{9D8B030D-6E8A-4147-A177-3AD203B41FA5}">
                      <a16:colId xmlns:a16="http://schemas.microsoft.com/office/drawing/2014/main" val="3701879442"/>
                    </a:ext>
                  </a:extLst>
                </a:gridCol>
              </a:tblGrid>
              <a:tr h="457200">
                <a:tc>
                  <a:txBody>
                    <a:bodyPr/>
                    <a:lstStyle/>
                    <a:p>
                      <a:r>
                        <a:rPr lang="en-US" sz="2000" dirty="0">
                          <a:solidFill>
                            <a:schemeClr val="bg1"/>
                          </a:solidFill>
                        </a:rPr>
                        <a:t>Name</a:t>
                      </a:r>
                    </a:p>
                  </a:txBody>
                  <a:tcPr anchor="ctr">
                    <a:solidFill>
                      <a:schemeClr val="tx1"/>
                    </a:solidFill>
                  </a:tcPr>
                </a:tc>
                <a:tc>
                  <a:txBody>
                    <a:bodyPr/>
                    <a:lstStyle/>
                    <a:p>
                      <a:r>
                        <a:rPr lang="en-US" sz="2000" dirty="0">
                          <a:solidFill>
                            <a:schemeClr val="bg1"/>
                          </a:solidFill>
                        </a:rPr>
                        <a:t>Department</a:t>
                      </a:r>
                    </a:p>
                  </a:txBody>
                  <a:tcPr anchor="ctr">
                    <a:solidFill>
                      <a:schemeClr val="tx1"/>
                    </a:solidFill>
                  </a:tcPr>
                </a:tc>
                <a:extLst>
                  <a:ext uri="{0D108BD9-81ED-4DB2-BD59-A6C34878D82A}">
                    <a16:rowId xmlns:a16="http://schemas.microsoft.com/office/drawing/2014/main" val="2943487424"/>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VAG Rounded Next" panose="020F0502020203020204" pitchFamily="34" charset="0"/>
                        </a:rPr>
                        <a:t>[Name]</a:t>
                      </a:r>
                    </a:p>
                  </a:txBody>
                  <a:tcPr anchor="ctr">
                    <a:solidFill>
                      <a:schemeClr val="bg1"/>
                    </a:solidFill>
                  </a:tcPr>
                </a:tc>
                <a:tc>
                  <a:txBody>
                    <a:bodyPr/>
                    <a:lstStyle/>
                    <a:p>
                      <a:r>
                        <a:rPr lang="en-US" sz="1800" dirty="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3706113793"/>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VAG Rounded Next" panose="020F0502020203020204" pitchFamily="34" charset="0"/>
                        </a:rPr>
                        <a:t>[Name]</a:t>
                      </a:r>
                    </a:p>
                  </a:txBody>
                  <a:tcPr anchor="ctr">
                    <a:solidFill>
                      <a:schemeClr val="bg1"/>
                    </a:solidFill>
                  </a:tcPr>
                </a:tc>
                <a:tc>
                  <a:txBody>
                    <a:bodyPr/>
                    <a:lstStyle/>
                    <a:p>
                      <a:r>
                        <a:rPr lang="en-US" sz="180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198097339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VAG Rounded Next" panose="020F0502020203020204" pitchFamily="34" charset="0"/>
                        </a:rPr>
                        <a:t>[Name]</a:t>
                      </a:r>
                    </a:p>
                  </a:txBody>
                  <a:tcPr anchor="ctr">
                    <a:solidFill>
                      <a:schemeClr val="bg1"/>
                    </a:solidFill>
                  </a:tcPr>
                </a:tc>
                <a:tc>
                  <a:txBody>
                    <a:bodyPr/>
                    <a:lstStyle/>
                    <a:p>
                      <a:r>
                        <a:rPr lang="en-US" sz="1800" dirty="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2521765191"/>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VAG Rounded Next" panose="020F0502020203020204" pitchFamily="34" charset="0"/>
                        </a:rPr>
                        <a:t>[Name]</a:t>
                      </a:r>
                    </a:p>
                  </a:txBody>
                  <a:tcPr anchor="ctr">
                    <a:solidFill>
                      <a:schemeClr val="bg1"/>
                    </a:solidFill>
                  </a:tcPr>
                </a:tc>
                <a:tc>
                  <a:txBody>
                    <a:bodyPr/>
                    <a:lstStyle/>
                    <a:p>
                      <a:r>
                        <a:rPr lang="en-US" sz="1800" dirty="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1702145306"/>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VAG Rounded Next" panose="020F0502020203020204" pitchFamily="34" charset="0"/>
                        </a:rPr>
                        <a:t>[Name]</a:t>
                      </a:r>
                    </a:p>
                  </a:txBody>
                  <a:tcPr anchor="ctr">
                    <a:solidFill>
                      <a:schemeClr val="bg1"/>
                    </a:solidFill>
                  </a:tcPr>
                </a:tc>
                <a:tc>
                  <a:txBody>
                    <a:bodyPr/>
                    <a:lstStyle/>
                    <a:p>
                      <a:r>
                        <a:rPr lang="en-US" sz="1800" dirty="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314593453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VAG Rounded Next" panose="020F0502020203020204" pitchFamily="34" charset="0"/>
                        </a:rPr>
                        <a:t>[Name]</a:t>
                      </a:r>
                    </a:p>
                  </a:txBody>
                  <a:tcPr anchor="ctr">
                    <a:solidFill>
                      <a:schemeClr val="bg1"/>
                    </a:solidFill>
                  </a:tcPr>
                </a:tc>
                <a:tc>
                  <a:txBody>
                    <a:bodyPr/>
                    <a:lstStyle/>
                    <a:p>
                      <a:r>
                        <a:rPr lang="en-US" sz="1800" dirty="0">
                          <a:solidFill>
                            <a:schemeClr val="tx1"/>
                          </a:solidFill>
                          <a:latin typeface="VAG Rounded Next" panose="020F0502020203020204" pitchFamily="34" charset="0"/>
                        </a:rPr>
                        <a:t>[Department Name]</a:t>
                      </a:r>
                    </a:p>
                  </a:txBody>
                  <a:tcPr anchor="ctr">
                    <a:solidFill>
                      <a:schemeClr val="bg1"/>
                    </a:solidFill>
                  </a:tcPr>
                </a:tc>
                <a:extLst>
                  <a:ext uri="{0D108BD9-81ED-4DB2-BD59-A6C34878D82A}">
                    <a16:rowId xmlns:a16="http://schemas.microsoft.com/office/drawing/2014/main" val="1263324915"/>
                  </a:ext>
                </a:extLst>
              </a:tr>
            </a:tbl>
          </a:graphicData>
        </a:graphic>
      </p:graphicFrame>
      <p:sp>
        <p:nvSpPr>
          <p:cNvPr id="13" name="Title 1">
            <a:extLst>
              <a:ext uri="{FF2B5EF4-FFF2-40B4-BE49-F238E27FC236}">
                <a16:creationId xmlns:a16="http://schemas.microsoft.com/office/drawing/2014/main" id="{F8C13E16-4F9E-CCF2-BA3A-F73CBC09ADDA}"/>
              </a:ext>
            </a:extLst>
          </p:cNvPr>
          <p:cNvSpPr>
            <a:spLocks noGrp="1"/>
          </p:cNvSpPr>
          <p:nvPr>
            <p:ph type="title"/>
          </p:nvPr>
        </p:nvSpPr>
        <p:spPr>
          <a:xfrm>
            <a:off x="838200" y="529327"/>
            <a:ext cx="10515600" cy="1325563"/>
          </a:xfrm>
        </p:spPr>
        <p:txBody>
          <a:bodyPr>
            <a:normAutofit/>
          </a:bodyPr>
          <a:lstStyle/>
          <a:p>
            <a:pPr algn="ctr"/>
            <a:r>
              <a:rPr lang="en-US" dirty="0">
                <a:solidFill>
                  <a:schemeClr val="tx1"/>
                </a:solidFill>
                <a:latin typeface="Arial Black" panose="020B0A04020102020204" pitchFamily="34" charset="0"/>
              </a:rPr>
              <a:t>Planning Team</a:t>
            </a:r>
          </a:p>
        </p:txBody>
      </p:sp>
    </p:spTree>
    <p:extLst>
      <p:ext uri="{BB962C8B-B14F-4D97-AF65-F5344CB8AC3E}">
        <p14:creationId xmlns:p14="http://schemas.microsoft.com/office/powerpoint/2010/main" val="1992818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12</a:t>
            </a:fld>
            <a:endParaRPr lang="en-US"/>
          </a:p>
        </p:txBody>
      </p:sp>
      <p:graphicFrame>
        <p:nvGraphicFramePr>
          <p:cNvPr id="6" name="Table 18">
            <a:extLst>
              <a:ext uri="{FF2B5EF4-FFF2-40B4-BE49-F238E27FC236}">
                <a16:creationId xmlns:a16="http://schemas.microsoft.com/office/drawing/2014/main" id="{A083AB0A-94A3-73C9-30F1-8F1851A5D4DA}"/>
              </a:ext>
            </a:extLst>
          </p:cNvPr>
          <p:cNvGraphicFramePr>
            <a:graphicFrameLocks noGrp="1"/>
          </p:cNvGraphicFramePr>
          <p:nvPr>
            <p:extLst>
              <p:ext uri="{D42A27DB-BD31-4B8C-83A1-F6EECF244321}">
                <p14:modId xmlns:p14="http://schemas.microsoft.com/office/powerpoint/2010/main" val="3725906659"/>
              </p:ext>
            </p:extLst>
          </p:nvPr>
        </p:nvGraphicFramePr>
        <p:xfrm>
          <a:off x="1496568" y="1986616"/>
          <a:ext cx="9198864" cy="2514600"/>
        </p:xfrm>
        <a:graphic>
          <a:graphicData uri="http://schemas.openxmlformats.org/drawingml/2006/table">
            <a:tbl>
              <a:tblPr firstRow="1" bandRow="1">
                <a:tableStyleId>{073A0DAA-6AF3-43AB-8588-CEC1D06C72B9}</a:tableStyleId>
              </a:tblPr>
              <a:tblGrid>
                <a:gridCol w="4599432">
                  <a:extLst>
                    <a:ext uri="{9D8B030D-6E8A-4147-A177-3AD203B41FA5}">
                      <a16:colId xmlns:a16="http://schemas.microsoft.com/office/drawing/2014/main" val="1043824268"/>
                    </a:ext>
                  </a:extLst>
                </a:gridCol>
                <a:gridCol w="4599432">
                  <a:extLst>
                    <a:ext uri="{9D8B030D-6E8A-4147-A177-3AD203B41FA5}">
                      <a16:colId xmlns:a16="http://schemas.microsoft.com/office/drawing/2014/main" val="3701879442"/>
                    </a:ext>
                  </a:extLst>
                </a:gridCol>
              </a:tblGrid>
              <a:tr h="457200">
                <a:tc>
                  <a:txBody>
                    <a:bodyPr/>
                    <a:lstStyle/>
                    <a:p>
                      <a:r>
                        <a:rPr lang="en-US" sz="2000" dirty="0">
                          <a:solidFill>
                            <a:schemeClr val="bg1"/>
                          </a:solidFill>
                          <a:latin typeface="+mj-lt"/>
                        </a:rPr>
                        <a:t>Name</a:t>
                      </a:r>
                    </a:p>
                  </a:txBody>
                  <a:tcPr anchor="ctr">
                    <a:solidFill>
                      <a:schemeClr val="tx1"/>
                    </a:solidFill>
                  </a:tcPr>
                </a:tc>
                <a:tc>
                  <a:txBody>
                    <a:bodyPr/>
                    <a:lstStyle/>
                    <a:p>
                      <a:r>
                        <a:rPr lang="en-US" sz="2000" dirty="0">
                          <a:solidFill>
                            <a:schemeClr val="bg1"/>
                          </a:solidFill>
                          <a:latin typeface="+mj-lt"/>
                        </a:rPr>
                        <a:t>Role</a:t>
                      </a:r>
                    </a:p>
                  </a:txBody>
                  <a:tcPr anchor="ctr">
                    <a:solidFill>
                      <a:schemeClr val="tx1"/>
                    </a:solidFill>
                  </a:tcPr>
                </a:tc>
                <a:extLst>
                  <a:ext uri="{0D108BD9-81ED-4DB2-BD59-A6C34878D82A}">
                    <a16:rowId xmlns:a16="http://schemas.microsoft.com/office/drawing/2014/main" val="2943487424"/>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latin typeface="+mj-lt"/>
                        </a:rPr>
                        <a:t>[Name]</a:t>
                      </a:r>
                    </a:p>
                  </a:txBody>
                  <a:tcPr anchor="ctr"/>
                </a:tc>
                <a:tc>
                  <a:txBody>
                    <a:bodyPr/>
                    <a:lstStyle/>
                    <a:p>
                      <a:r>
                        <a:rPr lang="en-US" sz="1800">
                          <a:solidFill>
                            <a:srgbClr val="005CB9"/>
                          </a:solidFill>
                          <a:latin typeface="+mj-lt"/>
                        </a:rPr>
                        <a:t>Exercise Director</a:t>
                      </a:r>
                    </a:p>
                  </a:txBody>
                  <a:tcPr anchor="ctr"/>
                </a:tc>
                <a:extLst>
                  <a:ext uri="{0D108BD9-81ED-4DB2-BD59-A6C34878D82A}">
                    <a16:rowId xmlns:a16="http://schemas.microsoft.com/office/drawing/2014/main" val="643390625"/>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latin typeface="+mj-lt"/>
                        </a:rPr>
                        <a:t>[Name]</a:t>
                      </a:r>
                    </a:p>
                  </a:txBody>
                  <a:tcPr anchor="ctr"/>
                </a:tc>
                <a:tc>
                  <a:txBody>
                    <a:bodyPr/>
                    <a:lstStyle/>
                    <a:p>
                      <a:r>
                        <a:rPr lang="en-US" sz="1800">
                          <a:solidFill>
                            <a:srgbClr val="005CB9"/>
                          </a:solidFill>
                          <a:latin typeface="+mj-lt"/>
                        </a:rPr>
                        <a:t>Facilitator</a:t>
                      </a:r>
                    </a:p>
                  </a:txBody>
                  <a:tcPr anchor="ctr"/>
                </a:tc>
                <a:extLst>
                  <a:ext uri="{0D108BD9-81ED-4DB2-BD59-A6C34878D82A}">
                    <a16:rowId xmlns:a16="http://schemas.microsoft.com/office/drawing/2014/main" val="3706113793"/>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latin typeface="+mj-lt"/>
                        </a:rPr>
                        <a:t>[Name]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latin typeface="+mj-lt"/>
                        </a:rPr>
                        <a:t>Evaluator</a:t>
                      </a:r>
                    </a:p>
                  </a:txBody>
                  <a:tcPr anchor="ctr"/>
                </a:tc>
                <a:extLst>
                  <a:ext uri="{0D108BD9-81ED-4DB2-BD59-A6C34878D82A}">
                    <a16:rowId xmlns:a16="http://schemas.microsoft.com/office/drawing/2014/main" val="2521765191"/>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latin typeface="+mj-lt"/>
                        </a:rPr>
                        <a:t>[Name]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005CB9"/>
                          </a:solidFill>
                          <a:effectLst/>
                          <a:uLnTx/>
                          <a:uFillTx/>
                          <a:latin typeface="+mj-lt"/>
                        </a:rPr>
                        <a:t>Scribe</a:t>
                      </a:r>
                      <a:endParaRPr kumimoji="0" lang="en-US" sz="1800" b="0" i="0" u="none" strike="noStrike" kern="1200" cap="none" spc="0" normalizeH="0" baseline="0" noProof="0" dirty="0">
                        <a:ln>
                          <a:noFill/>
                        </a:ln>
                        <a:solidFill>
                          <a:srgbClr val="005CB9"/>
                        </a:solidFill>
                        <a:effectLst/>
                        <a:uLnTx/>
                        <a:uFillTx/>
                        <a:latin typeface="+mj-lt"/>
                        <a:ea typeface="+mn-ea"/>
                        <a:cs typeface="+mn-cs"/>
                      </a:endParaRPr>
                    </a:p>
                  </a:txBody>
                  <a:tcPr anchor="ctr"/>
                </a:tc>
                <a:extLst>
                  <a:ext uri="{0D108BD9-81ED-4DB2-BD59-A6C34878D82A}">
                    <a16:rowId xmlns:a16="http://schemas.microsoft.com/office/drawing/2014/main" val="314593453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latin typeface="+mj-lt"/>
                        </a:rPr>
                        <a:t>[Name]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005CB9"/>
                          </a:solidFill>
                          <a:effectLst/>
                          <a:uLnTx/>
                          <a:uFillTx/>
                          <a:latin typeface="+mj-lt"/>
                        </a:rPr>
                        <a:t>Observer</a:t>
                      </a:r>
                      <a:endParaRPr kumimoji="0" lang="en-US" sz="1800" b="0" i="0" u="none" strike="noStrike" kern="1200" cap="none" spc="0" normalizeH="0" baseline="0" noProof="0" dirty="0">
                        <a:ln>
                          <a:noFill/>
                        </a:ln>
                        <a:solidFill>
                          <a:srgbClr val="005CB9"/>
                        </a:solidFill>
                        <a:effectLst/>
                        <a:uLnTx/>
                        <a:uFillTx/>
                        <a:latin typeface="+mj-lt"/>
                        <a:ea typeface="+mn-ea"/>
                        <a:cs typeface="+mn-cs"/>
                      </a:endParaRPr>
                    </a:p>
                  </a:txBody>
                  <a:tcPr anchor="ctr"/>
                </a:tc>
                <a:extLst>
                  <a:ext uri="{0D108BD9-81ED-4DB2-BD59-A6C34878D82A}">
                    <a16:rowId xmlns:a16="http://schemas.microsoft.com/office/drawing/2014/main" val="1263324915"/>
                  </a:ext>
                </a:extLst>
              </a:tr>
            </a:tbl>
          </a:graphicData>
        </a:graphic>
      </p:graphicFrame>
      <p:sp>
        <p:nvSpPr>
          <p:cNvPr id="7" name="Title 1">
            <a:extLst>
              <a:ext uri="{FF2B5EF4-FFF2-40B4-BE49-F238E27FC236}">
                <a16:creationId xmlns:a16="http://schemas.microsoft.com/office/drawing/2014/main" id="{F98E1770-0179-EB6B-3A8D-D1A9DB3330D5}"/>
              </a:ext>
            </a:extLst>
          </p:cNvPr>
          <p:cNvSpPr>
            <a:spLocks noGrp="1"/>
          </p:cNvSpPr>
          <p:nvPr>
            <p:ph type="title"/>
          </p:nvPr>
        </p:nvSpPr>
        <p:spPr>
          <a:xfrm>
            <a:off x="838200" y="1062182"/>
            <a:ext cx="10515600" cy="924434"/>
          </a:xfrm>
        </p:spPr>
        <p:txBody>
          <a:bodyPr>
            <a:normAutofit/>
          </a:bodyPr>
          <a:lstStyle/>
          <a:p>
            <a:pPr algn="ctr"/>
            <a:r>
              <a:rPr lang="en-US" dirty="0">
                <a:solidFill>
                  <a:srgbClr val="005CB9"/>
                </a:solidFill>
                <a:latin typeface="Arial Black" panose="020B0A04020102020204" pitchFamily="34" charset="0"/>
              </a:rPr>
              <a:t>Exercise Staff</a:t>
            </a:r>
          </a:p>
        </p:txBody>
      </p:sp>
    </p:spTree>
    <p:extLst>
      <p:ext uri="{BB962C8B-B14F-4D97-AF65-F5344CB8AC3E}">
        <p14:creationId xmlns:p14="http://schemas.microsoft.com/office/powerpoint/2010/main" val="2895705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13</a:t>
            </a:fld>
            <a:endParaRPr lang="en-US"/>
          </a:p>
        </p:txBody>
      </p:sp>
      <p:graphicFrame>
        <p:nvGraphicFramePr>
          <p:cNvPr id="4" name="Table 18">
            <a:extLst>
              <a:ext uri="{FF2B5EF4-FFF2-40B4-BE49-F238E27FC236}">
                <a16:creationId xmlns:a16="http://schemas.microsoft.com/office/drawing/2014/main" id="{2603D492-DCC3-A396-24B0-E5F8F50218F6}"/>
              </a:ext>
            </a:extLst>
          </p:cNvPr>
          <p:cNvGraphicFramePr>
            <a:graphicFrameLocks noGrp="1"/>
          </p:cNvGraphicFramePr>
          <p:nvPr>
            <p:extLst>
              <p:ext uri="{D42A27DB-BD31-4B8C-83A1-F6EECF244321}">
                <p14:modId xmlns:p14="http://schemas.microsoft.com/office/powerpoint/2010/main" val="371612352"/>
              </p:ext>
            </p:extLst>
          </p:nvPr>
        </p:nvGraphicFramePr>
        <p:xfrm>
          <a:off x="1496568" y="2171701"/>
          <a:ext cx="9198864" cy="2514600"/>
        </p:xfrm>
        <a:graphic>
          <a:graphicData uri="http://schemas.openxmlformats.org/drawingml/2006/table">
            <a:tbl>
              <a:tblPr firstRow="1" bandRow="1">
                <a:tableStyleId>{073A0DAA-6AF3-43AB-8588-CEC1D06C72B9}</a:tableStyleId>
              </a:tblPr>
              <a:tblGrid>
                <a:gridCol w="9198864">
                  <a:extLst>
                    <a:ext uri="{9D8B030D-6E8A-4147-A177-3AD203B41FA5}">
                      <a16:colId xmlns:a16="http://schemas.microsoft.com/office/drawing/2014/main" val="1043824268"/>
                    </a:ext>
                  </a:extLst>
                </a:gridCol>
              </a:tblGrid>
              <a:tr h="457200">
                <a:tc>
                  <a:txBody>
                    <a:bodyPr/>
                    <a:lstStyle/>
                    <a:p>
                      <a:r>
                        <a:rPr lang="en-US" sz="2000" dirty="0">
                          <a:solidFill>
                            <a:schemeClr val="bg1"/>
                          </a:solidFill>
                        </a:rPr>
                        <a:t>Department</a:t>
                      </a:r>
                    </a:p>
                  </a:txBody>
                  <a:tcPr anchor="ctr">
                    <a:solidFill>
                      <a:schemeClr val="tx1"/>
                    </a:solidFill>
                  </a:tcPr>
                </a:tc>
                <a:extLst>
                  <a:ext uri="{0D108BD9-81ED-4DB2-BD59-A6C34878D82A}">
                    <a16:rowId xmlns:a16="http://schemas.microsoft.com/office/drawing/2014/main" val="2943487424"/>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[Department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3706113793"/>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[Department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98097339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[Department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2521765191"/>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[Department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702145306"/>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[Department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263324915"/>
                  </a:ext>
                </a:extLst>
              </a:tr>
            </a:tbl>
          </a:graphicData>
        </a:graphic>
      </p:graphicFrame>
      <p:sp>
        <p:nvSpPr>
          <p:cNvPr id="8" name="Title 1">
            <a:extLst>
              <a:ext uri="{FF2B5EF4-FFF2-40B4-BE49-F238E27FC236}">
                <a16:creationId xmlns:a16="http://schemas.microsoft.com/office/drawing/2014/main" id="{C79EA2C4-4740-3844-01C2-CE325C59C816}"/>
              </a:ext>
            </a:extLst>
          </p:cNvPr>
          <p:cNvSpPr>
            <a:spLocks noGrp="1"/>
          </p:cNvSpPr>
          <p:nvPr>
            <p:ph type="title"/>
          </p:nvPr>
        </p:nvSpPr>
        <p:spPr>
          <a:xfrm>
            <a:off x="838200" y="846137"/>
            <a:ext cx="10515600" cy="1325563"/>
          </a:xfrm>
        </p:spPr>
        <p:txBody>
          <a:bodyPr>
            <a:normAutofit/>
          </a:bodyPr>
          <a:lstStyle/>
          <a:p>
            <a:pPr algn="ctr"/>
            <a:r>
              <a:rPr lang="en-US" dirty="0">
                <a:solidFill>
                  <a:srgbClr val="005CB9"/>
                </a:solidFill>
                <a:latin typeface="Arial Black" panose="020B0A04020102020204" pitchFamily="34" charset="0"/>
              </a:rPr>
              <a:t>Participating Departments</a:t>
            </a:r>
          </a:p>
        </p:txBody>
      </p:sp>
    </p:spTree>
    <p:extLst>
      <p:ext uri="{BB962C8B-B14F-4D97-AF65-F5344CB8AC3E}">
        <p14:creationId xmlns:p14="http://schemas.microsoft.com/office/powerpoint/2010/main" val="2735783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14</a:t>
            </a:fld>
            <a:endParaRPr lang="en-US"/>
          </a:p>
        </p:txBody>
      </p:sp>
      <p:graphicFrame>
        <p:nvGraphicFramePr>
          <p:cNvPr id="4" name="Table 18">
            <a:extLst>
              <a:ext uri="{FF2B5EF4-FFF2-40B4-BE49-F238E27FC236}">
                <a16:creationId xmlns:a16="http://schemas.microsoft.com/office/drawing/2014/main" id="{3E3C4499-CF75-87A2-65B3-545C83AEEFEB}"/>
              </a:ext>
            </a:extLst>
          </p:cNvPr>
          <p:cNvGraphicFramePr>
            <a:graphicFrameLocks noGrp="1"/>
          </p:cNvGraphicFramePr>
          <p:nvPr>
            <p:extLst>
              <p:ext uri="{D42A27DB-BD31-4B8C-83A1-F6EECF244321}">
                <p14:modId xmlns:p14="http://schemas.microsoft.com/office/powerpoint/2010/main" val="3623825384"/>
              </p:ext>
            </p:extLst>
          </p:nvPr>
        </p:nvGraphicFramePr>
        <p:xfrm>
          <a:off x="2340968" y="1597636"/>
          <a:ext cx="7510064" cy="4204394"/>
        </p:xfrm>
        <a:graphic>
          <a:graphicData uri="http://schemas.openxmlformats.org/drawingml/2006/table">
            <a:tbl>
              <a:tblPr firstRow="1" bandRow="1">
                <a:tableStyleId>{073A0DAA-6AF3-43AB-8588-CEC1D06C72B9}</a:tableStyleId>
              </a:tblPr>
              <a:tblGrid>
                <a:gridCol w="3755032">
                  <a:extLst>
                    <a:ext uri="{9D8B030D-6E8A-4147-A177-3AD203B41FA5}">
                      <a16:colId xmlns:a16="http://schemas.microsoft.com/office/drawing/2014/main" val="1043824268"/>
                    </a:ext>
                  </a:extLst>
                </a:gridCol>
                <a:gridCol w="3755032">
                  <a:extLst>
                    <a:ext uri="{9D8B030D-6E8A-4147-A177-3AD203B41FA5}">
                      <a16:colId xmlns:a16="http://schemas.microsoft.com/office/drawing/2014/main" val="3826026417"/>
                    </a:ext>
                  </a:extLst>
                </a:gridCol>
              </a:tblGrid>
              <a:tr h="476119">
                <a:tc>
                  <a:txBody>
                    <a:bodyPr/>
                    <a:lstStyle/>
                    <a:p>
                      <a:r>
                        <a:rPr lang="en-US" sz="2000" dirty="0">
                          <a:solidFill>
                            <a:schemeClr val="bg1"/>
                          </a:solidFill>
                        </a:rPr>
                        <a:t>Name</a:t>
                      </a:r>
                    </a:p>
                  </a:txBody>
                  <a:tcPr anchor="ctr">
                    <a:solidFill>
                      <a:schemeClr val="tx1"/>
                    </a:solidFill>
                  </a:tcPr>
                </a:tc>
                <a:tc>
                  <a:txBody>
                    <a:bodyPr/>
                    <a:lstStyle/>
                    <a:p>
                      <a:r>
                        <a:rPr lang="en-US" sz="2000" dirty="0">
                          <a:solidFill>
                            <a:schemeClr val="bg1"/>
                          </a:solidFill>
                        </a:rPr>
                        <a:t>Agency</a:t>
                      </a:r>
                    </a:p>
                  </a:txBody>
                  <a:tcPr anchor="ctr">
                    <a:solidFill>
                      <a:schemeClr val="tx1"/>
                    </a:solidFill>
                  </a:tcPr>
                </a:tc>
                <a:extLst>
                  <a:ext uri="{0D108BD9-81ED-4DB2-BD59-A6C34878D82A}">
                    <a16:rowId xmlns:a16="http://schemas.microsoft.com/office/drawing/2014/main" val="2943487424"/>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3706113793"/>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[Name]</a:t>
                      </a:r>
                      <a:endParaRPr lang="en-US" sz="1800" dirty="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980973392"/>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[Name]</a:t>
                      </a:r>
                      <a:endParaRPr lang="en-US" sz="1800" dirty="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2718282390"/>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2521765191"/>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538443117"/>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702145306"/>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214689571"/>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[Agency Name]</a:t>
                      </a:r>
                      <a:endParaRPr lang="en-US" sz="180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3145934532"/>
                  </a:ext>
                </a:extLst>
              </a:tr>
              <a:tr h="41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[Name]</a:t>
                      </a:r>
                      <a:endParaRPr lang="en-US" sz="1800">
                        <a:solidFill>
                          <a:srgbClr val="005CB9"/>
                        </a:solidFill>
                        <a:latin typeface="VAG Rounded Next" panose="020F0502020203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[Agency Name]</a:t>
                      </a:r>
                      <a:endParaRPr lang="en-US" sz="1800" dirty="0">
                        <a:solidFill>
                          <a:srgbClr val="005CB9"/>
                        </a:solidFill>
                        <a:latin typeface="VAG Rounded Next" panose="020F0502020203020204" pitchFamily="34" charset="0"/>
                      </a:endParaRPr>
                    </a:p>
                  </a:txBody>
                  <a:tcPr anchor="ctr"/>
                </a:tc>
                <a:extLst>
                  <a:ext uri="{0D108BD9-81ED-4DB2-BD59-A6C34878D82A}">
                    <a16:rowId xmlns:a16="http://schemas.microsoft.com/office/drawing/2014/main" val="1263324915"/>
                  </a:ext>
                </a:extLst>
              </a:tr>
            </a:tbl>
          </a:graphicData>
        </a:graphic>
      </p:graphicFrame>
      <p:sp>
        <p:nvSpPr>
          <p:cNvPr id="8" name="Title 1">
            <a:extLst>
              <a:ext uri="{FF2B5EF4-FFF2-40B4-BE49-F238E27FC236}">
                <a16:creationId xmlns:a16="http://schemas.microsoft.com/office/drawing/2014/main" id="{0A073EA0-4F00-0E49-D522-9BAB7DBB88CE}"/>
              </a:ext>
            </a:extLst>
          </p:cNvPr>
          <p:cNvSpPr>
            <a:spLocks noGrp="1"/>
          </p:cNvSpPr>
          <p:nvPr>
            <p:ph type="title"/>
          </p:nvPr>
        </p:nvSpPr>
        <p:spPr>
          <a:xfrm>
            <a:off x="838200" y="393188"/>
            <a:ext cx="10515600" cy="1325563"/>
          </a:xfrm>
        </p:spPr>
        <p:txBody>
          <a:bodyPr>
            <a:normAutofit/>
          </a:bodyPr>
          <a:lstStyle/>
          <a:p>
            <a:pPr algn="ctr"/>
            <a:r>
              <a:rPr lang="en-US" dirty="0">
                <a:solidFill>
                  <a:srgbClr val="005CB9"/>
                </a:solidFill>
                <a:latin typeface="Arial Black" panose="020B0A04020102020204" pitchFamily="34" charset="0"/>
              </a:rPr>
              <a:t>External Stakeholders</a:t>
            </a:r>
          </a:p>
        </p:txBody>
      </p:sp>
    </p:spTree>
    <p:extLst>
      <p:ext uri="{BB962C8B-B14F-4D97-AF65-F5344CB8AC3E}">
        <p14:creationId xmlns:p14="http://schemas.microsoft.com/office/powerpoint/2010/main" val="1765842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15</a:t>
            </a:fld>
            <a:endParaRPr lang="en-US"/>
          </a:p>
        </p:txBody>
      </p:sp>
      <p:sp>
        <p:nvSpPr>
          <p:cNvPr id="4" name="Title 6">
            <a:extLst>
              <a:ext uri="{FF2B5EF4-FFF2-40B4-BE49-F238E27FC236}">
                <a16:creationId xmlns:a16="http://schemas.microsoft.com/office/drawing/2014/main" id="{1823C760-5BFA-4736-3175-CDB400DE181B}"/>
              </a:ext>
            </a:extLst>
          </p:cNvPr>
          <p:cNvSpPr>
            <a:spLocks noGrp="1"/>
          </p:cNvSpPr>
          <p:nvPr>
            <p:ph type="title"/>
          </p:nvPr>
        </p:nvSpPr>
        <p:spPr>
          <a:xfrm>
            <a:off x="838200" y="244547"/>
            <a:ext cx="10515600" cy="975716"/>
          </a:xfrm>
        </p:spPr>
        <p:txBody>
          <a:bodyPr>
            <a:normAutofit/>
          </a:bodyPr>
          <a:lstStyle/>
          <a:p>
            <a:r>
              <a:rPr lang="en-US" dirty="0">
                <a:solidFill>
                  <a:schemeClr val="tx1"/>
                </a:solidFill>
                <a:latin typeface="Arial Black" panose="020B0A04020102020204" pitchFamily="34" charset="0"/>
              </a:rPr>
              <a:t>Exercise Logistics</a:t>
            </a:r>
          </a:p>
        </p:txBody>
      </p:sp>
      <p:graphicFrame>
        <p:nvGraphicFramePr>
          <p:cNvPr id="18" name="Diagram 17">
            <a:extLst>
              <a:ext uri="{FF2B5EF4-FFF2-40B4-BE49-F238E27FC236}">
                <a16:creationId xmlns:a16="http://schemas.microsoft.com/office/drawing/2014/main" id="{5E62793B-3742-BE24-8FB8-49B3495E0354}"/>
              </a:ext>
            </a:extLst>
          </p:cNvPr>
          <p:cNvGraphicFramePr/>
          <p:nvPr>
            <p:extLst>
              <p:ext uri="{D42A27DB-BD31-4B8C-83A1-F6EECF244321}">
                <p14:modId xmlns:p14="http://schemas.microsoft.com/office/powerpoint/2010/main" val="385071903"/>
              </p:ext>
            </p:extLst>
          </p:nvPr>
        </p:nvGraphicFramePr>
        <p:xfrm>
          <a:off x="838200" y="1197028"/>
          <a:ext cx="10515600" cy="4755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08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16</a:t>
            </a:fld>
            <a:endParaRPr lang="en-US"/>
          </a:p>
        </p:txBody>
      </p:sp>
      <p:sp>
        <p:nvSpPr>
          <p:cNvPr id="4" name="Title 5">
            <a:extLst>
              <a:ext uri="{FF2B5EF4-FFF2-40B4-BE49-F238E27FC236}">
                <a16:creationId xmlns:a16="http://schemas.microsoft.com/office/drawing/2014/main" id="{FBED8A82-35A9-D23A-F4CE-9F212FDCE4B6}"/>
              </a:ext>
            </a:extLst>
          </p:cNvPr>
          <p:cNvSpPr>
            <a:spLocks noGrp="1"/>
          </p:cNvSpPr>
          <p:nvPr>
            <p:ph type="title"/>
          </p:nvPr>
        </p:nvSpPr>
        <p:spPr>
          <a:xfrm>
            <a:off x="838200" y="491104"/>
            <a:ext cx="10515600" cy="1325563"/>
          </a:xfrm>
        </p:spPr>
        <p:txBody>
          <a:bodyPr>
            <a:normAutofit/>
          </a:bodyPr>
          <a:lstStyle/>
          <a:p>
            <a:r>
              <a:rPr lang="en-US" dirty="0">
                <a:solidFill>
                  <a:schemeClr val="tx1"/>
                </a:solidFill>
                <a:latin typeface="Arial Black" panose="020B0A04020102020204" pitchFamily="34" charset="0"/>
              </a:rPr>
              <a:t>Exercise Evaluation Guide</a:t>
            </a:r>
          </a:p>
        </p:txBody>
      </p:sp>
      <p:graphicFrame>
        <p:nvGraphicFramePr>
          <p:cNvPr id="2" name="Diagram 1">
            <a:extLst>
              <a:ext uri="{FF2B5EF4-FFF2-40B4-BE49-F238E27FC236}">
                <a16:creationId xmlns:a16="http://schemas.microsoft.com/office/drawing/2014/main" id="{A4C7DAE7-52F6-91B9-99A0-8DBC99F611A7}"/>
              </a:ext>
            </a:extLst>
          </p:cNvPr>
          <p:cNvGraphicFramePr/>
          <p:nvPr>
            <p:extLst>
              <p:ext uri="{D42A27DB-BD31-4B8C-83A1-F6EECF244321}">
                <p14:modId xmlns:p14="http://schemas.microsoft.com/office/powerpoint/2010/main" val="1933455996"/>
              </p:ext>
            </p:extLst>
          </p:nvPr>
        </p:nvGraphicFramePr>
        <p:xfrm>
          <a:off x="838200" y="1621921"/>
          <a:ext cx="10515600" cy="3716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986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103331A-B7BF-3766-6592-434AD265A95B}"/>
              </a:ext>
            </a:extLst>
          </p:cNvPr>
          <p:cNvSpPr txBox="1"/>
          <p:nvPr/>
        </p:nvSpPr>
        <p:spPr>
          <a:xfrm>
            <a:off x="838200" y="1997839"/>
            <a:ext cx="8682628" cy="286232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5CB9"/>
                </a:solidFill>
                <a:latin typeface="+mj-lt"/>
              </a:rPr>
              <a:t>Email Initial Planning Meeting (IPM) minutes to include action items.</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Revise Situation Manual (SitMan), as needed.</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Develop Exercise Evaluation Guide (EEG) and disseminate for review.</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Develop simulation materials (i.e., player cards, presentations, etc.)</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Additional Action Items; registration method, room reservation, etc. </a:t>
            </a:r>
          </a:p>
          <a:p>
            <a:endParaRPr lang="en-US" dirty="0">
              <a:solidFill>
                <a:srgbClr val="005CB9"/>
              </a:solidFill>
              <a:latin typeface="VAG Rounded Next" panose="020F0502020203020204" pitchFamily="34" charset="0"/>
            </a:endParaRPr>
          </a:p>
        </p:txBody>
      </p:sp>
      <p:sp>
        <p:nvSpPr>
          <p:cNvPr id="10" name="Title 7">
            <a:extLst>
              <a:ext uri="{FF2B5EF4-FFF2-40B4-BE49-F238E27FC236}">
                <a16:creationId xmlns:a16="http://schemas.microsoft.com/office/drawing/2014/main" id="{D8FE0077-9CE1-DDAA-5382-69A2CE646662}"/>
              </a:ext>
            </a:extLst>
          </p:cNvPr>
          <p:cNvSpPr>
            <a:spLocks noGrp="1"/>
          </p:cNvSpPr>
          <p:nvPr>
            <p:ph type="title"/>
          </p:nvPr>
        </p:nvSpPr>
        <p:spPr>
          <a:xfrm>
            <a:off x="838200" y="672276"/>
            <a:ext cx="10515600" cy="1325563"/>
          </a:xfrm>
        </p:spPr>
        <p:txBody>
          <a:bodyPr/>
          <a:lstStyle/>
          <a:p>
            <a:r>
              <a:rPr lang="en-US" dirty="0">
                <a:solidFill>
                  <a:srgbClr val="005CB9"/>
                </a:solidFill>
                <a:latin typeface="Arial Black" panose="020B0A04020102020204" pitchFamily="34" charset="0"/>
              </a:rPr>
              <a:t>Action Items</a:t>
            </a:r>
          </a:p>
        </p:txBody>
      </p:sp>
    </p:spTree>
    <p:extLst>
      <p:ext uri="{BB962C8B-B14F-4D97-AF65-F5344CB8AC3E}">
        <p14:creationId xmlns:p14="http://schemas.microsoft.com/office/powerpoint/2010/main" val="1760601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18</a:t>
            </a:fld>
            <a:endParaRPr lang="en-US"/>
          </a:p>
        </p:txBody>
      </p:sp>
      <p:graphicFrame>
        <p:nvGraphicFramePr>
          <p:cNvPr id="2" name="Table 5">
            <a:extLst>
              <a:ext uri="{FF2B5EF4-FFF2-40B4-BE49-F238E27FC236}">
                <a16:creationId xmlns:a16="http://schemas.microsoft.com/office/drawing/2014/main" id="{8BB763C0-BA4D-84E2-C09B-440A862B944E}"/>
              </a:ext>
            </a:extLst>
          </p:cNvPr>
          <p:cNvGraphicFramePr>
            <a:graphicFrameLocks noGrp="1"/>
          </p:cNvGraphicFramePr>
          <p:nvPr>
            <p:extLst>
              <p:ext uri="{D42A27DB-BD31-4B8C-83A1-F6EECF244321}">
                <p14:modId xmlns:p14="http://schemas.microsoft.com/office/powerpoint/2010/main" val="1632512488"/>
              </p:ext>
            </p:extLst>
          </p:nvPr>
        </p:nvGraphicFramePr>
        <p:xfrm>
          <a:off x="1019937" y="1587466"/>
          <a:ext cx="10152126" cy="3389314"/>
        </p:xfrm>
        <a:graphic>
          <a:graphicData uri="http://schemas.openxmlformats.org/drawingml/2006/table">
            <a:tbl>
              <a:tblPr firstRow="1" bandRow="1">
                <a:tableStyleId>{073A0DAA-6AF3-43AB-8588-CEC1D06C72B9}</a:tableStyleId>
              </a:tblPr>
              <a:tblGrid>
                <a:gridCol w="3753691">
                  <a:extLst>
                    <a:ext uri="{9D8B030D-6E8A-4147-A177-3AD203B41FA5}">
                      <a16:colId xmlns:a16="http://schemas.microsoft.com/office/drawing/2014/main" val="1814220699"/>
                    </a:ext>
                  </a:extLst>
                </a:gridCol>
                <a:gridCol w="1960736">
                  <a:extLst>
                    <a:ext uri="{9D8B030D-6E8A-4147-A177-3AD203B41FA5}">
                      <a16:colId xmlns:a16="http://schemas.microsoft.com/office/drawing/2014/main" val="1286127085"/>
                    </a:ext>
                  </a:extLst>
                </a:gridCol>
                <a:gridCol w="1899668">
                  <a:extLst>
                    <a:ext uri="{9D8B030D-6E8A-4147-A177-3AD203B41FA5}">
                      <a16:colId xmlns:a16="http://schemas.microsoft.com/office/drawing/2014/main" val="2875898483"/>
                    </a:ext>
                  </a:extLst>
                </a:gridCol>
                <a:gridCol w="2538031">
                  <a:extLst>
                    <a:ext uri="{9D8B030D-6E8A-4147-A177-3AD203B41FA5}">
                      <a16:colId xmlns:a16="http://schemas.microsoft.com/office/drawing/2014/main" val="3502404692"/>
                    </a:ext>
                  </a:extLst>
                </a:gridCol>
              </a:tblGrid>
              <a:tr h="544622">
                <a:tc>
                  <a:txBody>
                    <a:bodyPr/>
                    <a:lstStyle/>
                    <a:p>
                      <a:r>
                        <a:rPr lang="en-US" sz="2000" dirty="0">
                          <a:solidFill>
                            <a:schemeClr val="bg1"/>
                          </a:solidFill>
                        </a:rPr>
                        <a:t>Event</a:t>
                      </a:r>
                      <a:endParaRPr lang="en-US" sz="2000" dirty="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000">
                          <a:solidFill>
                            <a:schemeClr val="bg1"/>
                          </a:solidFill>
                        </a:rPr>
                        <a:t>Date</a:t>
                      </a:r>
                      <a:endParaRPr lang="en-US" sz="20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000">
                          <a:solidFill>
                            <a:schemeClr val="bg1"/>
                          </a:solidFill>
                        </a:rPr>
                        <a:t>Time</a:t>
                      </a:r>
                      <a:endParaRPr lang="en-US" sz="20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000" dirty="0">
                          <a:solidFill>
                            <a:schemeClr val="bg1"/>
                          </a:solidFill>
                        </a:rPr>
                        <a:t>Location</a:t>
                      </a:r>
                      <a:endParaRPr lang="en-US" sz="2000" dirty="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81670850"/>
                  </a:ext>
                </a:extLst>
              </a:tr>
              <a:tr h="544622">
                <a:tc>
                  <a:txBody>
                    <a:bodyPr/>
                    <a:lstStyle/>
                    <a:p>
                      <a:r>
                        <a:rPr lang="en-US" sz="1800" dirty="0">
                          <a:solidFill>
                            <a:srgbClr val="005CB9"/>
                          </a:solidFill>
                        </a:rPr>
                        <a:t>Midterm Planning Meeting</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0114069"/>
                  </a:ext>
                </a:extLst>
              </a:tr>
              <a:tr h="666204">
                <a:tc>
                  <a:txBody>
                    <a:bodyPr/>
                    <a:lstStyle/>
                    <a:p>
                      <a:r>
                        <a:rPr lang="en-US" sz="1800">
                          <a:solidFill>
                            <a:srgbClr val="005CB9"/>
                          </a:solidFill>
                        </a:rPr>
                        <a:t>Final Planning Meeting</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[Time]</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9903820"/>
                  </a:ext>
                </a:extLst>
              </a:tr>
              <a:tr h="544622">
                <a:tc>
                  <a:txBody>
                    <a:bodyPr/>
                    <a:lstStyle/>
                    <a:p>
                      <a:r>
                        <a:rPr lang="en-US" sz="1800">
                          <a:solidFill>
                            <a:srgbClr val="005CB9"/>
                          </a:solidFill>
                        </a:rPr>
                        <a:t>Controller &amp; Evaluator Briefing</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0636160"/>
                  </a:ext>
                </a:extLst>
              </a:tr>
              <a:tr h="544622">
                <a:tc>
                  <a:txBody>
                    <a:bodyPr/>
                    <a:lstStyle/>
                    <a:p>
                      <a:r>
                        <a:rPr lang="en-US" sz="1800">
                          <a:solidFill>
                            <a:srgbClr val="005CB9"/>
                          </a:solidFill>
                        </a:rPr>
                        <a:t>TTX</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9441138"/>
                  </a:ext>
                </a:extLst>
              </a:tr>
              <a:tr h="544622">
                <a:tc>
                  <a:txBody>
                    <a:bodyPr/>
                    <a:lstStyle/>
                    <a:p>
                      <a:r>
                        <a:rPr lang="en-US" sz="1800">
                          <a:solidFill>
                            <a:srgbClr val="005CB9"/>
                          </a:solidFill>
                        </a:rPr>
                        <a:t>Debrief</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[Location]</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8014942"/>
                  </a:ext>
                </a:extLst>
              </a:tr>
            </a:tbl>
          </a:graphicData>
        </a:graphic>
      </p:graphicFrame>
      <p:sp>
        <p:nvSpPr>
          <p:cNvPr id="3" name="Title 6">
            <a:extLst>
              <a:ext uri="{FF2B5EF4-FFF2-40B4-BE49-F238E27FC236}">
                <a16:creationId xmlns:a16="http://schemas.microsoft.com/office/drawing/2014/main" id="{42F3D757-318D-B93F-4A89-4BFA943D8C65}"/>
              </a:ext>
            </a:extLst>
          </p:cNvPr>
          <p:cNvSpPr>
            <a:spLocks noGrp="1"/>
          </p:cNvSpPr>
          <p:nvPr>
            <p:ph type="title"/>
          </p:nvPr>
        </p:nvSpPr>
        <p:spPr>
          <a:xfrm>
            <a:off x="1019937" y="449190"/>
            <a:ext cx="10515600" cy="1325563"/>
          </a:xfrm>
        </p:spPr>
        <p:txBody>
          <a:bodyPr>
            <a:normAutofit/>
          </a:bodyPr>
          <a:lstStyle/>
          <a:p>
            <a:r>
              <a:rPr lang="en-US" dirty="0">
                <a:solidFill>
                  <a:schemeClr val="tx1"/>
                </a:solidFill>
                <a:latin typeface="Arial Black" panose="020B0A04020102020204" pitchFamily="34" charset="0"/>
              </a:rPr>
              <a:t>Planning Timeline</a:t>
            </a:r>
          </a:p>
        </p:txBody>
      </p:sp>
    </p:spTree>
    <p:extLst>
      <p:ext uri="{BB962C8B-B14F-4D97-AF65-F5344CB8AC3E}">
        <p14:creationId xmlns:p14="http://schemas.microsoft.com/office/powerpoint/2010/main" val="120736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D8C25D-7DB6-4A6A-B245-CA86CFA9C6B3}">
  <ds:schemaRefs>
    <ds:schemaRef ds:uri="http://schemas.microsoft.com/sharepoint/v3/contenttype/forms"/>
  </ds:schemaRefs>
</ds:datastoreItem>
</file>

<file path=customXml/itemProps2.xml><?xml version="1.0" encoding="utf-8"?>
<ds:datastoreItem xmlns:ds="http://schemas.openxmlformats.org/officeDocument/2006/customXml" ds:itemID="{35313C43-44D6-4D29-BF83-D2B50F805344}">
  <ds:schemaRefs>
    <ds:schemaRef ds:uri="516354d3-ff2b-4f75-9f8e-faedf236bf6b"/>
    <ds:schemaRef ds:uri="e022f454-1ed9-489d-b982-0c8d759cb9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DA2EFFB-8601-411B-B0C2-36B345385049}">
  <ds:schemaRefs>
    <ds:schemaRef ds:uri="http://schemas.microsoft.com/office/2006/documentManagement/types"/>
    <ds:schemaRef ds:uri="http://schemas.openxmlformats.org/package/2006/metadata/core-properties"/>
    <ds:schemaRef ds:uri="http://purl.org/dc/elements/1.1/"/>
    <ds:schemaRef ds:uri="516354d3-ff2b-4f75-9f8e-faedf236bf6b"/>
    <ds:schemaRef ds:uri="http://schemas.microsoft.com/office/2006/metadata/properties"/>
    <ds:schemaRef ds:uri="http://schemas.microsoft.com/office/infopath/2007/PartnerControls"/>
    <ds:schemaRef ds:uri="http://purl.org/dc/terms/"/>
    <ds:schemaRef ds:uri="e022f454-1ed9-489d-b982-0c8d759cb954"/>
    <ds:schemaRef ds:uri="http://www.w3.org/XML/1998/namespace"/>
    <ds:schemaRef ds:uri="http://purl.org/dc/dcmitype/"/>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161</TotalTime>
  <Words>1101</Words>
  <Application>Microsoft Office PowerPoint</Application>
  <PresentationFormat>Widescreen</PresentationFormat>
  <Paragraphs>218</Paragraphs>
  <Slides>19</Slides>
  <Notes>10</Notes>
  <HiddenSlides>0</HiddenSlides>
  <MMClips>0</MMClips>
  <ScaleCrop>false</ScaleCrop>
  <HeadingPairs>
    <vt:vector size="6" baseType="variant">
      <vt:variant>
        <vt:lpstr>Fonts Used</vt:lpstr>
      </vt:variant>
      <vt:variant>
        <vt:i4>9</vt:i4>
      </vt:variant>
      <vt:variant>
        <vt:lpstr>Theme</vt:lpstr>
      </vt:variant>
      <vt:variant>
        <vt:i4>15</vt:i4>
      </vt:variant>
      <vt:variant>
        <vt:lpstr>Slide Titles</vt:lpstr>
      </vt:variant>
      <vt:variant>
        <vt:i4>19</vt:i4>
      </vt:variant>
    </vt:vector>
  </HeadingPairs>
  <TitlesOfParts>
    <vt:vector size="43" baseType="lpstr">
      <vt:lpstr>Arial</vt:lpstr>
      <vt:lpstr>Arial Black</vt:lpstr>
      <vt:lpstr>Arial Rounded MT Bold</vt:lpstr>
      <vt:lpstr>Calibri</vt:lpstr>
      <vt:lpstr>Times New Roman</vt:lpstr>
      <vt:lpstr>VAG Rounded Next</vt:lpstr>
      <vt:lpstr>VAG Rounded Next Light</vt:lpstr>
      <vt:lpstr>VAG Rounded Next Medium</vt:lpstr>
      <vt:lpstr>VAG Rounded Next SemiBold</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Initial Planning Meeting [Date]</vt:lpstr>
      <vt:lpstr>PowerPoint Presentation</vt:lpstr>
      <vt:lpstr>Confidentiality Disclosure</vt:lpstr>
      <vt:lpstr>PowerPoint Presentation</vt:lpstr>
      <vt:lpstr>Welcome and Introduction</vt:lpstr>
      <vt:lpstr>Purpose</vt:lpstr>
      <vt:lpstr>Exercise Objectives</vt:lpstr>
      <vt:lpstr>Scope and Scenario</vt:lpstr>
      <vt:lpstr>Public Health Emergency Preparedness  &amp; Response Capabilities</vt:lpstr>
      <vt:lpstr>Critical Areas of  Emergency Management</vt:lpstr>
      <vt:lpstr>Planning Team</vt:lpstr>
      <vt:lpstr>Exercise Staff</vt:lpstr>
      <vt:lpstr>Participating Departments</vt:lpstr>
      <vt:lpstr>External Stakeholders</vt:lpstr>
      <vt:lpstr>Exercise Logistics</vt:lpstr>
      <vt:lpstr>Exercise Evaluation Guide</vt:lpstr>
      <vt:lpstr>Action Items</vt:lpstr>
      <vt:lpstr>Planning Timeline</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cp:revision>
  <dcterms:created xsi:type="dcterms:W3CDTF">2018-11-27T16:30:59Z</dcterms:created>
  <dcterms:modified xsi:type="dcterms:W3CDTF">2024-07-30T14:57:54Z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